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9341432-CF7C-44E8-B600-FC06CCD1A10E}">
          <p14:sldIdLst>
            <p14:sldId id="261"/>
          </p14:sldIdLst>
        </p14:section>
        <p14:section name="Untitled Section" id="{D055E719-4158-4428-8A5F-A0F954BC1A4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99256-2F16-47E6-B331-6BC00E39CBA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B8EB6C6-2B93-4B2A-82FF-EB829929F5A7}">
      <dgm:prSet phldrT="[Text]" custT="1"/>
      <dgm:spPr>
        <a:solidFill>
          <a:schemeClr val="accent2"/>
        </a:solidFill>
      </dgm:spPr>
      <dgm:t>
        <a:bodyPr vert="horz"/>
        <a:lstStyle/>
        <a:p>
          <a:r>
            <a:rPr lang="en-GB" sz="700" dirty="0"/>
            <a:t>Chief Information Officer</a:t>
          </a:r>
        </a:p>
      </dgm:t>
    </dgm:pt>
    <dgm:pt modelId="{DB9BB1CB-7592-48BD-B5A4-432DA340D46B}" type="parTrans" cxnId="{573B5508-D7D2-4E1D-B98C-E134343845C5}">
      <dgm:prSet/>
      <dgm:spPr/>
      <dgm:t>
        <a:bodyPr/>
        <a:lstStyle/>
        <a:p>
          <a:endParaRPr lang="en-GB" sz="700"/>
        </a:p>
      </dgm:t>
    </dgm:pt>
    <dgm:pt modelId="{C6964DB4-E1E8-4A4A-A3C4-AAAA1428D47C}" type="sibTrans" cxnId="{573B5508-D7D2-4E1D-B98C-E134343845C5}">
      <dgm:prSet/>
      <dgm:spPr/>
      <dgm:t>
        <a:bodyPr/>
        <a:lstStyle/>
        <a:p>
          <a:endParaRPr lang="en-GB" sz="700"/>
        </a:p>
      </dgm:t>
    </dgm:pt>
    <dgm:pt modelId="{3915DB36-C4B4-44CE-BDC3-F8E10C78649F}">
      <dgm:prSet custT="1"/>
      <dgm:spPr>
        <a:solidFill>
          <a:schemeClr val="accent2"/>
        </a:solidFill>
      </dgm:spPr>
      <dgm:t>
        <a:bodyPr/>
        <a:lstStyle/>
        <a:p>
          <a:pPr rtl="0"/>
          <a:r>
            <a:rPr lang="en-GB" sz="700" dirty="0"/>
            <a:t>Deputy Chief Information Officer</a:t>
          </a:r>
        </a:p>
      </dgm:t>
    </dgm:pt>
    <dgm:pt modelId="{DFF90C9E-8082-4B2D-9EA0-C3518B7E9B57}" type="parTrans" cxnId="{332D2634-915A-401F-97ED-2DF55A3FD7CD}">
      <dgm:prSet/>
      <dgm:spPr/>
      <dgm:t>
        <a:bodyPr/>
        <a:lstStyle/>
        <a:p>
          <a:endParaRPr lang="en-GB" sz="700"/>
        </a:p>
      </dgm:t>
    </dgm:pt>
    <dgm:pt modelId="{E44E9ADB-9CD2-4192-A211-833D4C21EB14}" type="sibTrans" cxnId="{332D2634-915A-401F-97ED-2DF55A3FD7CD}">
      <dgm:prSet/>
      <dgm:spPr/>
      <dgm:t>
        <a:bodyPr/>
        <a:lstStyle/>
        <a:p>
          <a:endParaRPr lang="en-GB" sz="700"/>
        </a:p>
      </dgm:t>
    </dgm:pt>
    <dgm:pt modelId="{BFDC5781-D2D3-4C59-AD28-C2A036B45826}">
      <dgm:prSet custT="1"/>
      <dgm:spPr>
        <a:solidFill>
          <a:schemeClr val="accent2"/>
        </a:solidFill>
      </dgm:spPr>
      <dgm:t>
        <a:bodyPr/>
        <a:lstStyle/>
        <a:p>
          <a:r>
            <a:rPr lang="en-GB" sz="700" dirty="0"/>
            <a:t>Chief Digital Officer</a:t>
          </a:r>
        </a:p>
      </dgm:t>
    </dgm:pt>
    <dgm:pt modelId="{22F01678-C5F1-4A4B-BBAE-C408C64DC4A5}" type="parTrans" cxnId="{9E20BBD0-A885-43D0-B147-84C23A293AB4}">
      <dgm:prSet/>
      <dgm:spPr/>
      <dgm:t>
        <a:bodyPr/>
        <a:lstStyle/>
        <a:p>
          <a:endParaRPr lang="en-GB" sz="700"/>
        </a:p>
      </dgm:t>
    </dgm:pt>
    <dgm:pt modelId="{AB1CB87E-57D3-40D8-9BBA-2F0508CD1157}" type="sibTrans" cxnId="{9E20BBD0-A885-43D0-B147-84C23A293AB4}">
      <dgm:prSet/>
      <dgm:spPr/>
      <dgm:t>
        <a:bodyPr/>
        <a:lstStyle/>
        <a:p>
          <a:endParaRPr lang="en-GB" sz="700"/>
        </a:p>
      </dgm:t>
    </dgm:pt>
    <dgm:pt modelId="{06AB8941-59EC-49C0-90A8-A10FCFF42661}">
      <dgm:prSet custT="1"/>
      <dgm:spPr/>
      <dgm:t>
        <a:bodyPr/>
        <a:lstStyle/>
        <a:p>
          <a:r>
            <a:rPr lang="en-GB" sz="700" dirty="0"/>
            <a:t>Head of Business Management</a:t>
          </a:r>
        </a:p>
      </dgm:t>
    </dgm:pt>
    <dgm:pt modelId="{3E731EEC-E464-402D-97FE-392C4C08F7AB}" type="parTrans" cxnId="{54345F1E-E022-4644-B14D-2CD614FEA3B9}">
      <dgm:prSet/>
      <dgm:spPr/>
      <dgm:t>
        <a:bodyPr/>
        <a:lstStyle/>
        <a:p>
          <a:endParaRPr lang="en-GB" sz="700"/>
        </a:p>
      </dgm:t>
    </dgm:pt>
    <dgm:pt modelId="{A9109B18-EF26-471B-A6E0-4C1E57749FB6}" type="sibTrans" cxnId="{54345F1E-E022-4644-B14D-2CD614FEA3B9}">
      <dgm:prSet/>
      <dgm:spPr/>
      <dgm:t>
        <a:bodyPr/>
        <a:lstStyle/>
        <a:p>
          <a:endParaRPr lang="en-GB" sz="700"/>
        </a:p>
      </dgm:t>
    </dgm:pt>
    <dgm:pt modelId="{59E4AFA7-B8B2-4464-8D1B-0900560D5183}">
      <dgm:prSet custT="1"/>
      <dgm:spPr/>
      <dgm:t>
        <a:bodyPr/>
        <a:lstStyle/>
        <a:p>
          <a:r>
            <a:rPr lang="en-GB" sz="700" dirty="0"/>
            <a:t>Business Management and Admin</a:t>
          </a:r>
        </a:p>
      </dgm:t>
    </dgm:pt>
    <dgm:pt modelId="{C1A39ACC-F69A-47B5-B022-FCB71A504F98}" type="parTrans" cxnId="{0F5D9E49-C512-4199-B62C-23A20CF79D9C}">
      <dgm:prSet/>
      <dgm:spPr/>
      <dgm:t>
        <a:bodyPr/>
        <a:lstStyle/>
        <a:p>
          <a:endParaRPr lang="en-GB" sz="700"/>
        </a:p>
      </dgm:t>
    </dgm:pt>
    <dgm:pt modelId="{44492787-DDE5-44E0-A42A-5E4FE5F29C78}" type="sibTrans" cxnId="{0F5D9E49-C512-4199-B62C-23A20CF79D9C}">
      <dgm:prSet/>
      <dgm:spPr/>
      <dgm:t>
        <a:bodyPr/>
        <a:lstStyle/>
        <a:p>
          <a:endParaRPr lang="en-GB" sz="700"/>
        </a:p>
      </dgm:t>
    </dgm:pt>
    <dgm:pt modelId="{556802DB-EF6E-4B75-BB78-A38D4E636620}">
      <dgm:prSet custT="1"/>
      <dgm:spPr/>
      <dgm:t>
        <a:bodyPr/>
        <a:lstStyle/>
        <a:p>
          <a:r>
            <a:rPr lang="en-GB" sz="700" dirty="0"/>
            <a:t>IT procurement</a:t>
          </a:r>
        </a:p>
      </dgm:t>
    </dgm:pt>
    <dgm:pt modelId="{BAEC4DF0-F9BD-4AFB-9872-FE8A2E373E0E}" type="parTrans" cxnId="{7CBA963F-1F12-42A6-8BB5-F11C67DB49A6}">
      <dgm:prSet/>
      <dgm:spPr/>
      <dgm:t>
        <a:bodyPr/>
        <a:lstStyle/>
        <a:p>
          <a:endParaRPr lang="en-GB" sz="700"/>
        </a:p>
      </dgm:t>
    </dgm:pt>
    <dgm:pt modelId="{CA252812-BDAB-4807-9BB9-C7A76C25FB53}" type="sibTrans" cxnId="{7CBA963F-1F12-42A6-8BB5-F11C67DB49A6}">
      <dgm:prSet/>
      <dgm:spPr/>
      <dgm:t>
        <a:bodyPr/>
        <a:lstStyle/>
        <a:p>
          <a:endParaRPr lang="en-GB" sz="700"/>
        </a:p>
      </dgm:t>
    </dgm:pt>
    <dgm:pt modelId="{273F26A6-B277-46A1-9B21-F736E57DC658}">
      <dgm:prSet phldrT="[Text]" custT="1"/>
      <dgm:spPr/>
      <dgm:t>
        <a:bodyPr/>
        <a:lstStyle/>
        <a:p>
          <a:r>
            <a:rPr lang="en-GB" sz="700" dirty="0"/>
            <a:t>Application Support Manager</a:t>
          </a:r>
        </a:p>
      </dgm:t>
    </dgm:pt>
    <dgm:pt modelId="{4B4FF3B2-E420-4ED0-8E1C-D0E4370F6FDE}" type="parTrans" cxnId="{91F696FF-6A03-477B-BABC-9145095B3961}">
      <dgm:prSet/>
      <dgm:spPr/>
      <dgm:t>
        <a:bodyPr/>
        <a:lstStyle/>
        <a:p>
          <a:endParaRPr lang="en-GB" sz="700"/>
        </a:p>
      </dgm:t>
    </dgm:pt>
    <dgm:pt modelId="{A7515306-99EA-421E-9874-4946E8691201}" type="sibTrans" cxnId="{91F696FF-6A03-477B-BABC-9145095B3961}">
      <dgm:prSet/>
      <dgm:spPr/>
      <dgm:t>
        <a:bodyPr/>
        <a:lstStyle/>
        <a:p>
          <a:endParaRPr lang="en-GB" sz="700"/>
        </a:p>
      </dgm:t>
    </dgm:pt>
    <dgm:pt modelId="{8678B95B-F769-4324-A809-01628EBA69B7}">
      <dgm:prSet custT="1"/>
      <dgm:spPr/>
      <dgm:t>
        <a:bodyPr/>
        <a:lstStyle/>
        <a:p>
          <a:r>
            <a:rPr lang="en-GB" sz="700" dirty="0"/>
            <a:t>PACS</a:t>
          </a:r>
        </a:p>
      </dgm:t>
    </dgm:pt>
    <dgm:pt modelId="{7ECBE849-2A24-4683-BE67-A41DAD6E2A3E}" type="parTrans" cxnId="{258C0B31-ACF0-4C4F-B101-F4301B6EA230}">
      <dgm:prSet/>
      <dgm:spPr/>
      <dgm:t>
        <a:bodyPr/>
        <a:lstStyle/>
        <a:p>
          <a:endParaRPr lang="en-GB" sz="700"/>
        </a:p>
      </dgm:t>
    </dgm:pt>
    <dgm:pt modelId="{F0D1B85C-72EA-44D5-AF3E-2E89133EE9A8}" type="sibTrans" cxnId="{258C0B31-ACF0-4C4F-B101-F4301B6EA230}">
      <dgm:prSet/>
      <dgm:spPr/>
      <dgm:t>
        <a:bodyPr/>
        <a:lstStyle/>
        <a:p>
          <a:endParaRPr lang="en-GB" sz="700"/>
        </a:p>
      </dgm:t>
    </dgm:pt>
    <dgm:pt modelId="{605719A4-A65D-4839-BAC0-30A604DFB33F}">
      <dgm:prSet custT="1"/>
      <dgm:spPr/>
      <dgm:t>
        <a:bodyPr/>
        <a:lstStyle/>
        <a:p>
          <a:r>
            <a:rPr lang="en-GB" sz="700" dirty="0"/>
            <a:t>Testing and Training Manager</a:t>
          </a:r>
        </a:p>
      </dgm:t>
    </dgm:pt>
    <dgm:pt modelId="{480244A6-B9C5-4E60-924B-FC2919E8D455}" type="parTrans" cxnId="{D23E38B8-32B9-4584-814F-66C3B470BCEE}">
      <dgm:prSet/>
      <dgm:spPr/>
      <dgm:t>
        <a:bodyPr/>
        <a:lstStyle/>
        <a:p>
          <a:endParaRPr lang="en-GB" sz="700"/>
        </a:p>
      </dgm:t>
    </dgm:pt>
    <dgm:pt modelId="{37473CF1-4DB8-4278-BB42-123EB19FC4F2}" type="sibTrans" cxnId="{D23E38B8-32B9-4584-814F-66C3B470BCEE}">
      <dgm:prSet/>
      <dgm:spPr/>
      <dgm:t>
        <a:bodyPr/>
        <a:lstStyle/>
        <a:p>
          <a:endParaRPr lang="en-GB" sz="700"/>
        </a:p>
      </dgm:t>
    </dgm:pt>
    <dgm:pt modelId="{0A1486AE-F50C-4C60-BBB2-E00B361DC466}">
      <dgm:prSet phldrT="[Text]" custT="1"/>
      <dgm:spPr/>
      <dgm:t>
        <a:bodyPr/>
        <a:lstStyle/>
        <a:p>
          <a:r>
            <a:rPr lang="en-GB" sz="700" dirty="0"/>
            <a:t>Testing</a:t>
          </a:r>
        </a:p>
      </dgm:t>
    </dgm:pt>
    <dgm:pt modelId="{834CDA24-BDF3-4698-A7BA-E2C79E3521F5}" type="parTrans" cxnId="{89437BC0-695C-4CD2-BA1D-CD01E1D91217}">
      <dgm:prSet/>
      <dgm:spPr/>
      <dgm:t>
        <a:bodyPr/>
        <a:lstStyle/>
        <a:p>
          <a:endParaRPr lang="en-GB" sz="700"/>
        </a:p>
      </dgm:t>
    </dgm:pt>
    <dgm:pt modelId="{45F109E5-CC7B-47BB-A4A3-39161A0DD4EB}" type="sibTrans" cxnId="{89437BC0-695C-4CD2-BA1D-CD01E1D91217}">
      <dgm:prSet/>
      <dgm:spPr/>
      <dgm:t>
        <a:bodyPr/>
        <a:lstStyle/>
        <a:p>
          <a:endParaRPr lang="en-GB" sz="700"/>
        </a:p>
      </dgm:t>
    </dgm:pt>
    <dgm:pt modelId="{B8CD07C4-C34A-40B1-A40C-B80DD894DC3C}">
      <dgm:prSet custT="1"/>
      <dgm:spPr/>
      <dgm:t>
        <a:bodyPr/>
        <a:lstStyle/>
        <a:p>
          <a:r>
            <a:rPr lang="en-GB" sz="700" dirty="0"/>
            <a:t>Training</a:t>
          </a:r>
        </a:p>
      </dgm:t>
    </dgm:pt>
    <dgm:pt modelId="{45779A23-10DA-415D-A6FB-2549F90F81A1}" type="parTrans" cxnId="{6825F4EE-2333-4813-8C6C-F31D25A778BF}">
      <dgm:prSet/>
      <dgm:spPr/>
      <dgm:t>
        <a:bodyPr/>
        <a:lstStyle/>
        <a:p>
          <a:endParaRPr lang="en-GB" sz="700"/>
        </a:p>
      </dgm:t>
    </dgm:pt>
    <dgm:pt modelId="{6DF1601F-9E19-4075-BD23-EE9912CDE23E}" type="sibTrans" cxnId="{6825F4EE-2333-4813-8C6C-F31D25A778BF}">
      <dgm:prSet/>
      <dgm:spPr/>
      <dgm:t>
        <a:bodyPr/>
        <a:lstStyle/>
        <a:p>
          <a:endParaRPr lang="en-GB" sz="700"/>
        </a:p>
      </dgm:t>
    </dgm:pt>
    <dgm:pt modelId="{F42E4F17-4F7A-473A-BA34-2D80F12A2764}">
      <dgm:prSet custT="1"/>
      <dgm:spPr/>
      <dgm:t>
        <a:bodyPr/>
        <a:lstStyle/>
        <a:p>
          <a:r>
            <a:rPr lang="en-GB" sz="700" dirty="0"/>
            <a:t>Application Support</a:t>
          </a:r>
        </a:p>
      </dgm:t>
    </dgm:pt>
    <dgm:pt modelId="{85C9BC81-7276-4D42-8BA5-D90E824D483B}" type="parTrans" cxnId="{9C92A29A-3C44-491D-B3F0-CAE3C93A6FF6}">
      <dgm:prSet/>
      <dgm:spPr/>
      <dgm:t>
        <a:bodyPr/>
        <a:lstStyle/>
        <a:p>
          <a:endParaRPr lang="en-GB" sz="700"/>
        </a:p>
      </dgm:t>
    </dgm:pt>
    <dgm:pt modelId="{2A14AFDB-B810-470C-B990-D4CAA39F3C46}" type="sibTrans" cxnId="{9C92A29A-3C44-491D-B3F0-CAE3C93A6FF6}">
      <dgm:prSet/>
      <dgm:spPr/>
      <dgm:t>
        <a:bodyPr/>
        <a:lstStyle/>
        <a:p>
          <a:endParaRPr lang="en-GB" sz="700"/>
        </a:p>
      </dgm:t>
    </dgm:pt>
    <dgm:pt modelId="{28E574AC-5DD2-44FA-8853-C1884622C286}">
      <dgm:prSet custT="1"/>
      <dgm:spPr/>
      <dgm:t>
        <a:bodyPr/>
        <a:lstStyle/>
        <a:p>
          <a:r>
            <a:rPr lang="en-GB" sz="700" dirty="0"/>
            <a:t>Contracts and Business Cases</a:t>
          </a:r>
        </a:p>
      </dgm:t>
    </dgm:pt>
    <dgm:pt modelId="{F5465074-8F24-462D-93DD-AD66E1257B61}" type="parTrans" cxnId="{CD81BA71-74B3-43EC-8C9B-433B60C4F453}">
      <dgm:prSet/>
      <dgm:spPr/>
      <dgm:t>
        <a:bodyPr/>
        <a:lstStyle/>
        <a:p>
          <a:endParaRPr lang="en-GB" sz="700"/>
        </a:p>
      </dgm:t>
    </dgm:pt>
    <dgm:pt modelId="{CAE8F70E-58F4-4EE5-9EFF-8A03457C0EB2}" type="sibTrans" cxnId="{CD81BA71-74B3-43EC-8C9B-433B60C4F453}">
      <dgm:prSet/>
      <dgm:spPr/>
      <dgm:t>
        <a:bodyPr/>
        <a:lstStyle/>
        <a:p>
          <a:endParaRPr lang="en-GB" sz="700"/>
        </a:p>
      </dgm:t>
    </dgm:pt>
    <dgm:pt modelId="{A15DA5FA-DBEC-4C57-B226-2AF067D52D73}">
      <dgm:prSet custT="1"/>
      <dgm:spPr/>
      <dgm:t>
        <a:bodyPr/>
        <a:lstStyle/>
        <a:p>
          <a:r>
            <a:rPr lang="en-GB" sz="700" dirty="0"/>
            <a:t>Projects*</a:t>
          </a:r>
        </a:p>
      </dgm:t>
    </dgm:pt>
    <dgm:pt modelId="{BB7355FC-72DE-45C8-B56E-722A944DEB83}" type="parTrans" cxnId="{AD85B5EE-80F6-410B-83EE-0FE7EB82E030}">
      <dgm:prSet/>
      <dgm:spPr/>
      <dgm:t>
        <a:bodyPr/>
        <a:lstStyle/>
        <a:p>
          <a:endParaRPr lang="en-GB" sz="700"/>
        </a:p>
      </dgm:t>
    </dgm:pt>
    <dgm:pt modelId="{BA4C76E5-54EE-42C1-9F3A-CAF0269A23D1}" type="sibTrans" cxnId="{AD85B5EE-80F6-410B-83EE-0FE7EB82E030}">
      <dgm:prSet/>
      <dgm:spPr/>
      <dgm:t>
        <a:bodyPr/>
        <a:lstStyle/>
        <a:p>
          <a:endParaRPr lang="en-GB" sz="700"/>
        </a:p>
      </dgm:t>
    </dgm:pt>
    <dgm:pt modelId="{4D1134EF-8B76-464E-A1B1-D4FC67A6BA0F}">
      <dgm:prSet custT="1"/>
      <dgm:spPr/>
      <dgm:t>
        <a:bodyPr/>
        <a:lstStyle/>
        <a:p>
          <a:r>
            <a:rPr lang="en-GB" sz="700" dirty="0"/>
            <a:t>IT Operations Manager</a:t>
          </a:r>
        </a:p>
      </dgm:t>
    </dgm:pt>
    <dgm:pt modelId="{8F8C1CB5-2C0E-4C89-9E04-1D343343B2DC}" type="parTrans" cxnId="{40911781-1AD1-4E59-BA13-2F79223FE452}">
      <dgm:prSet/>
      <dgm:spPr/>
      <dgm:t>
        <a:bodyPr/>
        <a:lstStyle/>
        <a:p>
          <a:endParaRPr lang="en-GB" sz="700"/>
        </a:p>
      </dgm:t>
    </dgm:pt>
    <dgm:pt modelId="{075D1D4D-7A10-4A0B-A6B5-75A4BF4C64A0}" type="sibTrans" cxnId="{40911781-1AD1-4E59-BA13-2F79223FE452}">
      <dgm:prSet/>
      <dgm:spPr/>
      <dgm:t>
        <a:bodyPr/>
        <a:lstStyle/>
        <a:p>
          <a:endParaRPr lang="en-GB" sz="700"/>
        </a:p>
      </dgm:t>
    </dgm:pt>
    <dgm:pt modelId="{20BF697B-2E11-40D8-966D-128EBC05FB12}">
      <dgm:prSet phldrT="[Text]" custT="1"/>
      <dgm:spPr/>
      <dgm:t>
        <a:bodyPr/>
        <a:lstStyle/>
        <a:p>
          <a:r>
            <a:rPr lang="en-GB" sz="700" dirty="0"/>
            <a:t>Infrastructure Support</a:t>
          </a:r>
        </a:p>
      </dgm:t>
    </dgm:pt>
    <dgm:pt modelId="{0D85E039-DCD7-4FD7-82F2-DBFF56636394}" type="parTrans" cxnId="{36FBF3D9-4E87-48FC-BFCB-97ECDBCD5858}">
      <dgm:prSet/>
      <dgm:spPr/>
      <dgm:t>
        <a:bodyPr/>
        <a:lstStyle/>
        <a:p>
          <a:endParaRPr lang="en-GB" sz="700"/>
        </a:p>
      </dgm:t>
    </dgm:pt>
    <dgm:pt modelId="{E8EC9868-2F6B-4ED1-B91C-671BAA8D1229}" type="sibTrans" cxnId="{36FBF3D9-4E87-48FC-BFCB-97ECDBCD5858}">
      <dgm:prSet/>
      <dgm:spPr/>
      <dgm:t>
        <a:bodyPr/>
        <a:lstStyle/>
        <a:p>
          <a:endParaRPr lang="en-GB" sz="700"/>
        </a:p>
      </dgm:t>
    </dgm:pt>
    <dgm:pt modelId="{841014A8-B741-43A5-B1ED-5F87FAB31E4B}">
      <dgm:prSet phldrT="[Text]" custT="1"/>
      <dgm:spPr/>
      <dgm:t>
        <a:bodyPr/>
        <a:lstStyle/>
        <a:p>
          <a:r>
            <a:rPr lang="en-GB" sz="700" dirty="0"/>
            <a:t>Networks</a:t>
          </a:r>
        </a:p>
      </dgm:t>
    </dgm:pt>
    <dgm:pt modelId="{F0CF4F10-4CF8-4F42-BDBD-82DD599A47D6}" type="parTrans" cxnId="{0AAA058C-149C-4A07-BA3C-6E48CA91D569}">
      <dgm:prSet/>
      <dgm:spPr/>
      <dgm:t>
        <a:bodyPr/>
        <a:lstStyle/>
        <a:p>
          <a:endParaRPr lang="en-GB" sz="700"/>
        </a:p>
      </dgm:t>
    </dgm:pt>
    <dgm:pt modelId="{299B13A0-9C3D-4B9B-8FC8-ACE562E892A4}" type="sibTrans" cxnId="{0AAA058C-149C-4A07-BA3C-6E48CA91D569}">
      <dgm:prSet/>
      <dgm:spPr/>
      <dgm:t>
        <a:bodyPr/>
        <a:lstStyle/>
        <a:p>
          <a:endParaRPr lang="en-GB" sz="700"/>
        </a:p>
      </dgm:t>
    </dgm:pt>
    <dgm:pt modelId="{A669F18B-9961-49F3-AD6F-C96D8AA12C18}">
      <dgm:prSet custT="1"/>
      <dgm:spPr/>
      <dgm:t>
        <a:bodyPr/>
        <a:lstStyle/>
        <a:p>
          <a:r>
            <a:rPr lang="en-GB" sz="700" dirty="0"/>
            <a:t>Security</a:t>
          </a:r>
        </a:p>
      </dgm:t>
    </dgm:pt>
    <dgm:pt modelId="{8D9A1C1B-25ED-42AB-84B5-824459E30AF2}" type="parTrans" cxnId="{C981DA16-FA8C-40A7-A570-C097ECC9694B}">
      <dgm:prSet/>
      <dgm:spPr/>
      <dgm:t>
        <a:bodyPr/>
        <a:lstStyle/>
        <a:p>
          <a:endParaRPr lang="en-GB" sz="700"/>
        </a:p>
      </dgm:t>
    </dgm:pt>
    <dgm:pt modelId="{94DB1383-C59A-4146-9DD8-DE1B34AC8CBB}" type="sibTrans" cxnId="{C981DA16-FA8C-40A7-A570-C097ECC9694B}">
      <dgm:prSet/>
      <dgm:spPr/>
      <dgm:t>
        <a:bodyPr/>
        <a:lstStyle/>
        <a:p>
          <a:endParaRPr lang="en-GB" sz="700"/>
        </a:p>
      </dgm:t>
    </dgm:pt>
    <dgm:pt modelId="{4C7555F6-8917-49A8-8A0B-8D356EE615F1}">
      <dgm:prSet custT="1"/>
      <dgm:spPr/>
      <dgm:t>
        <a:bodyPr vert="horz"/>
        <a:lstStyle/>
        <a:p>
          <a:r>
            <a:rPr lang="en-GB" sz="700" dirty="0"/>
            <a:t>Technical Architect</a:t>
          </a:r>
        </a:p>
      </dgm:t>
    </dgm:pt>
    <dgm:pt modelId="{0BE1E6D2-0578-4E37-AFA0-179BBB7169A8}" type="parTrans" cxnId="{88B7E90B-E042-4EB1-9237-4D9FF8F38675}">
      <dgm:prSet/>
      <dgm:spPr/>
      <dgm:t>
        <a:bodyPr/>
        <a:lstStyle/>
        <a:p>
          <a:endParaRPr lang="en-GB" sz="700"/>
        </a:p>
      </dgm:t>
    </dgm:pt>
    <dgm:pt modelId="{85EEF5F5-3CFF-418A-BC48-6F3DE85933A2}" type="sibTrans" cxnId="{88B7E90B-E042-4EB1-9237-4D9FF8F38675}">
      <dgm:prSet/>
      <dgm:spPr/>
      <dgm:t>
        <a:bodyPr/>
        <a:lstStyle/>
        <a:p>
          <a:endParaRPr lang="en-GB" sz="700"/>
        </a:p>
      </dgm:t>
    </dgm:pt>
    <dgm:pt modelId="{609A1FBF-64C8-4DBD-9E20-C877359D566A}">
      <dgm:prSet custT="1"/>
      <dgm:spPr/>
      <dgm:t>
        <a:bodyPr vert="horz"/>
        <a:lstStyle/>
        <a:p>
          <a:r>
            <a:rPr lang="en-GB" sz="700" dirty="0"/>
            <a:t>Technical Projects</a:t>
          </a:r>
        </a:p>
      </dgm:t>
    </dgm:pt>
    <dgm:pt modelId="{120C8773-33CE-428E-B8B6-09CDE42124BE}" type="parTrans" cxnId="{D08CC076-DDE7-4A2A-8780-C74195313782}">
      <dgm:prSet/>
      <dgm:spPr/>
      <dgm:t>
        <a:bodyPr/>
        <a:lstStyle/>
        <a:p>
          <a:endParaRPr lang="en-GB" sz="700"/>
        </a:p>
      </dgm:t>
    </dgm:pt>
    <dgm:pt modelId="{0E0F38D4-C4CC-4467-82F2-0C9F58A750FF}" type="sibTrans" cxnId="{D08CC076-DDE7-4A2A-8780-C74195313782}">
      <dgm:prSet/>
      <dgm:spPr/>
      <dgm:t>
        <a:bodyPr/>
        <a:lstStyle/>
        <a:p>
          <a:endParaRPr lang="en-GB" sz="700"/>
        </a:p>
      </dgm:t>
    </dgm:pt>
    <dgm:pt modelId="{F5B62AC6-ED53-4976-8B4C-8191E97AB91E}">
      <dgm:prSet custT="1"/>
      <dgm:spPr/>
      <dgm:t>
        <a:bodyPr/>
        <a:lstStyle/>
        <a:p>
          <a:r>
            <a:rPr lang="en-GB" sz="700" dirty="0"/>
            <a:t>Data Protection Officer</a:t>
          </a:r>
        </a:p>
      </dgm:t>
    </dgm:pt>
    <dgm:pt modelId="{DAEA1482-795F-41C9-BEB0-7672A19766BE}" type="parTrans" cxnId="{C2B8FAAF-5680-48B0-8A45-D888BDDF8058}">
      <dgm:prSet/>
      <dgm:spPr/>
      <dgm:t>
        <a:bodyPr/>
        <a:lstStyle/>
        <a:p>
          <a:endParaRPr lang="en-GB" sz="700"/>
        </a:p>
      </dgm:t>
    </dgm:pt>
    <dgm:pt modelId="{4D3A99F1-BA50-4FDF-AE6B-F0D7838AF079}" type="sibTrans" cxnId="{C2B8FAAF-5680-48B0-8A45-D888BDDF8058}">
      <dgm:prSet/>
      <dgm:spPr/>
      <dgm:t>
        <a:bodyPr/>
        <a:lstStyle/>
        <a:p>
          <a:endParaRPr lang="en-GB" sz="700"/>
        </a:p>
      </dgm:t>
    </dgm:pt>
    <dgm:pt modelId="{02FA8131-81C5-45FF-A7E0-7190E5A7D499}">
      <dgm:prSet custT="1"/>
      <dgm:spPr/>
      <dgm:t>
        <a:bodyPr/>
        <a:lstStyle/>
        <a:p>
          <a:r>
            <a:rPr lang="en-GB" sz="700" dirty="0"/>
            <a:t>IG</a:t>
          </a:r>
        </a:p>
      </dgm:t>
    </dgm:pt>
    <dgm:pt modelId="{CF75EE2C-BE2B-424B-81D9-9D5E7BD10717}" type="parTrans" cxnId="{0927374B-1D32-4EA3-A2F1-914BBAE88B4F}">
      <dgm:prSet/>
      <dgm:spPr/>
      <dgm:t>
        <a:bodyPr/>
        <a:lstStyle/>
        <a:p>
          <a:endParaRPr lang="en-GB" sz="700"/>
        </a:p>
      </dgm:t>
    </dgm:pt>
    <dgm:pt modelId="{82DD6B4F-BD43-483D-9688-E2FA9F8BFCF4}" type="sibTrans" cxnId="{0927374B-1D32-4EA3-A2F1-914BBAE88B4F}">
      <dgm:prSet/>
      <dgm:spPr/>
      <dgm:t>
        <a:bodyPr/>
        <a:lstStyle/>
        <a:p>
          <a:endParaRPr lang="en-GB" sz="700"/>
        </a:p>
      </dgm:t>
    </dgm:pt>
    <dgm:pt modelId="{914AEDDA-6F41-4485-B7D4-6EA01C757534}">
      <dgm:prSet custT="1"/>
      <dgm:spPr/>
      <dgm:t>
        <a:bodyPr/>
        <a:lstStyle/>
        <a:p>
          <a:r>
            <a:rPr lang="en-GB" sz="700" dirty="0"/>
            <a:t>BI Architect</a:t>
          </a:r>
        </a:p>
      </dgm:t>
    </dgm:pt>
    <dgm:pt modelId="{D9E73EDF-9B83-43BC-881D-B5C19DB6704B}" type="parTrans" cxnId="{47527C6F-EDBC-47CA-A31D-96240FDE224E}">
      <dgm:prSet/>
      <dgm:spPr/>
      <dgm:t>
        <a:bodyPr/>
        <a:lstStyle/>
        <a:p>
          <a:endParaRPr lang="en-GB" sz="700"/>
        </a:p>
      </dgm:t>
    </dgm:pt>
    <dgm:pt modelId="{3463CD4D-3E4A-45A6-9DFC-0D3262194BA1}" type="sibTrans" cxnId="{47527C6F-EDBC-47CA-A31D-96240FDE224E}">
      <dgm:prSet/>
      <dgm:spPr/>
      <dgm:t>
        <a:bodyPr/>
        <a:lstStyle/>
        <a:p>
          <a:endParaRPr lang="en-GB" sz="700"/>
        </a:p>
      </dgm:t>
    </dgm:pt>
    <dgm:pt modelId="{97660E91-0D45-439D-9EE6-2277428ED2C7}">
      <dgm:prSet custT="1"/>
      <dgm:spPr/>
      <dgm:t>
        <a:bodyPr/>
        <a:lstStyle/>
        <a:p>
          <a:r>
            <a:rPr lang="en-GB" sz="700" dirty="0"/>
            <a:t>Development Team</a:t>
          </a:r>
        </a:p>
      </dgm:t>
    </dgm:pt>
    <dgm:pt modelId="{1A87491B-4DA6-4DC2-9EB5-E749124A139B}" type="parTrans" cxnId="{A3637E89-7DAB-4F24-B47F-7286FAA16045}">
      <dgm:prSet/>
      <dgm:spPr/>
      <dgm:t>
        <a:bodyPr/>
        <a:lstStyle/>
        <a:p>
          <a:endParaRPr lang="en-GB" sz="700"/>
        </a:p>
      </dgm:t>
    </dgm:pt>
    <dgm:pt modelId="{B508E789-337C-4D5A-B58F-E2B327502861}" type="sibTrans" cxnId="{A3637E89-7DAB-4F24-B47F-7286FAA16045}">
      <dgm:prSet/>
      <dgm:spPr/>
      <dgm:t>
        <a:bodyPr/>
        <a:lstStyle/>
        <a:p>
          <a:endParaRPr lang="en-GB" sz="700"/>
        </a:p>
      </dgm:t>
    </dgm:pt>
    <dgm:pt modelId="{443DB6C7-F199-4512-BFEA-D4E1E529FEA9}">
      <dgm:prSet custT="1"/>
      <dgm:spPr/>
      <dgm:t>
        <a:bodyPr/>
        <a:lstStyle/>
        <a:p>
          <a:r>
            <a:rPr lang="en-GB" sz="700" dirty="0"/>
            <a:t>Data Warehouse Team</a:t>
          </a:r>
        </a:p>
      </dgm:t>
    </dgm:pt>
    <dgm:pt modelId="{B7CDE7EA-9958-4991-99AB-AF39AC850FD4}" type="parTrans" cxnId="{1ACAE628-8C77-467D-8BF3-26269ECFFE38}">
      <dgm:prSet/>
      <dgm:spPr/>
      <dgm:t>
        <a:bodyPr/>
        <a:lstStyle/>
        <a:p>
          <a:endParaRPr lang="en-GB" sz="700"/>
        </a:p>
      </dgm:t>
    </dgm:pt>
    <dgm:pt modelId="{DD47547E-FB36-41E0-A412-830189A7EC26}" type="sibTrans" cxnId="{1ACAE628-8C77-467D-8BF3-26269ECFFE38}">
      <dgm:prSet/>
      <dgm:spPr/>
      <dgm:t>
        <a:bodyPr/>
        <a:lstStyle/>
        <a:p>
          <a:endParaRPr lang="en-GB" sz="700"/>
        </a:p>
      </dgm:t>
    </dgm:pt>
    <dgm:pt modelId="{E20F7541-078D-48C9-A5B0-640DC94BE175}">
      <dgm:prSet custT="1"/>
      <dgm:spPr/>
      <dgm:t>
        <a:bodyPr/>
        <a:lstStyle/>
        <a:p>
          <a:r>
            <a:rPr lang="en-GB" sz="700" dirty="0"/>
            <a:t>Head of Information</a:t>
          </a:r>
        </a:p>
      </dgm:t>
    </dgm:pt>
    <dgm:pt modelId="{4B7BB638-789B-4DF6-8D92-88D0CAEDB5A0}" type="parTrans" cxnId="{F8B86247-E3E4-4977-88DE-B7EAC4AB0969}">
      <dgm:prSet/>
      <dgm:spPr/>
      <dgm:t>
        <a:bodyPr/>
        <a:lstStyle/>
        <a:p>
          <a:endParaRPr lang="en-GB" sz="700"/>
        </a:p>
      </dgm:t>
    </dgm:pt>
    <dgm:pt modelId="{7E347257-694F-413A-BB06-D86AA608091D}" type="sibTrans" cxnId="{F8B86247-E3E4-4977-88DE-B7EAC4AB0969}">
      <dgm:prSet/>
      <dgm:spPr/>
      <dgm:t>
        <a:bodyPr/>
        <a:lstStyle/>
        <a:p>
          <a:endParaRPr lang="en-GB" sz="700"/>
        </a:p>
      </dgm:t>
    </dgm:pt>
    <dgm:pt modelId="{B49662AD-8A18-4633-8B4D-C3491D5AC20F}">
      <dgm:prSet custT="1"/>
      <dgm:spPr/>
      <dgm:t>
        <a:bodyPr/>
        <a:lstStyle/>
        <a:p>
          <a:r>
            <a:rPr lang="en-GB" sz="700" dirty="0"/>
            <a:t>Information Services</a:t>
          </a:r>
        </a:p>
      </dgm:t>
    </dgm:pt>
    <dgm:pt modelId="{D78A2277-5C38-4900-A951-61F74153624B}" type="parTrans" cxnId="{C65D4823-012F-4A5C-84E2-C3C8CCEAE65C}">
      <dgm:prSet/>
      <dgm:spPr/>
      <dgm:t>
        <a:bodyPr/>
        <a:lstStyle/>
        <a:p>
          <a:endParaRPr lang="en-GB" sz="700"/>
        </a:p>
      </dgm:t>
    </dgm:pt>
    <dgm:pt modelId="{69D41E35-0043-4935-BC7D-47DC1A3A946D}" type="sibTrans" cxnId="{C65D4823-012F-4A5C-84E2-C3C8CCEAE65C}">
      <dgm:prSet/>
      <dgm:spPr/>
      <dgm:t>
        <a:bodyPr/>
        <a:lstStyle/>
        <a:p>
          <a:endParaRPr lang="en-GB" sz="700"/>
        </a:p>
      </dgm:t>
    </dgm:pt>
    <dgm:pt modelId="{1F3665F5-C648-4196-B891-E5F8D9DFAC89}">
      <dgm:prSet custT="1"/>
      <dgm:spPr/>
      <dgm:t>
        <a:bodyPr/>
        <a:lstStyle/>
        <a:p>
          <a:r>
            <a:rPr lang="en-GB" sz="700" dirty="0"/>
            <a:t>Data Quality and Validation</a:t>
          </a:r>
        </a:p>
      </dgm:t>
    </dgm:pt>
    <dgm:pt modelId="{4E368A60-E3B3-45E1-9E79-23853BBD515D}" type="parTrans" cxnId="{7E310FB7-3DA6-491E-BB89-0E11716E2792}">
      <dgm:prSet/>
      <dgm:spPr/>
      <dgm:t>
        <a:bodyPr/>
        <a:lstStyle/>
        <a:p>
          <a:endParaRPr lang="en-GB" sz="700"/>
        </a:p>
      </dgm:t>
    </dgm:pt>
    <dgm:pt modelId="{8E7F7D78-7FCE-429F-B4AD-B3BCAE45DB78}" type="sibTrans" cxnId="{7E310FB7-3DA6-491E-BB89-0E11716E2792}">
      <dgm:prSet/>
      <dgm:spPr/>
      <dgm:t>
        <a:bodyPr/>
        <a:lstStyle/>
        <a:p>
          <a:endParaRPr lang="en-GB" sz="700"/>
        </a:p>
      </dgm:t>
    </dgm:pt>
    <dgm:pt modelId="{3CCEB41D-A17A-465E-A943-16624FE98C24}">
      <dgm:prSet custT="1"/>
      <dgm:spPr/>
      <dgm:t>
        <a:bodyPr/>
        <a:lstStyle/>
        <a:p>
          <a:r>
            <a:rPr lang="en-GB" sz="700" dirty="0"/>
            <a:t>IT Service Manager</a:t>
          </a:r>
        </a:p>
      </dgm:t>
    </dgm:pt>
    <dgm:pt modelId="{146DA7C7-0DE4-4A4C-96A2-B00EDFF47757}" type="parTrans" cxnId="{A4AEE0AB-1C3E-4D3E-9491-D45CBB3C228B}">
      <dgm:prSet/>
      <dgm:spPr/>
      <dgm:t>
        <a:bodyPr/>
        <a:lstStyle/>
        <a:p>
          <a:endParaRPr lang="en-GB" sz="700"/>
        </a:p>
      </dgm:t>
    </dgm:pt>
    <dgm:pt modelId="{12E8C882-E95D-4862-8031-9F0CFB719549}" type="sibTrans" cxnId="{A4AEE0AB-1C3E-4D3E-9491-D45CBB3C228B}">
      <dgm:prSet/>
      <dgm:spPr/>
      <dgm:t>
        <a:bodyPr/>
        <a:lstStyle/>
        <a:p>
          <a:endParaRPr lang="en-GB" sz="700"/>
        </a:p>
      </dgm:t>
    </dgm:pt>
    <dgm:pt modelId="{2FA45E99-1ABC-4BF9-B347-CE2466434183}">
      <dgm:prSet phldrT="[Text]" custT="1"/>
      <dgm:spPr/>
      <dgm:t>
        <a:bodyPr/>
        <a:lstStyle/>
        <a:p>
          <a:r>
            <a:rPr lang="en-GB" sz="700" dirty="0"/>
            <a:t>Desktop Support and IT Stores</a:t>
          </a:r>
        </a:p>
      </dgm:t>
    </dgm:pt>
    <dgm:pt modelId="{92EE0502-EE7A-4586-9A33-186E419EE4FD}" type="parTrans" cxnId="{029858D0-E081-4BBB-AB80-9D5664FD8378}">
      <dgm:prSet/>
      <dgm:spPr/>
      <dgm:t>
        <a:bodyPr/>
        <a:lstStyle/>
        <a:p>
          <a:endParaRPr lang="en-GB" sz="700"/>
        </a:p>
      </dgm:t>
    </dgm:pt>
    <dgm:pt modelId="{6C3497E0-117E-4BE7-B184-ADBDA7F99700}" type="sibTrans" cxnId="{029858D0-E081-4BBB-AB80-9D5664FD8378}">
      <dgm:prSet/>
      <dgm:spPr/>
      <dgm:t>
        <a:bodyPr/>
        <a:lstStyle/>
        <a:p>
          <a:endParaRPr lang="en-GB" sz="700"/>
        </a:p>
      </dgm:t>
    </dgm:pt>
    <dgm:pt modelId="{6F3902F5-592A-4E3E-A51F-9311B199C677}">
      <dgm:prSet phldrT="[Text]" custT="1"/>
      <dgm:spPr/>
      <dgm:t>
        <a:bodyPr/>
        <a:lstStyle/>
        <a:p>
          <a:r>
            <a:rPr lang="en-GB" sz="700" dirty="0"/>
            <a:t>IT Helpdesk</a:t>
          </a:r>
        </a:p>
      </dgm:t>
    </dgm:pt>
    <dgm:pt modelId="{1BC8BD2D-6EE1-4744-9D4A-C1CD03E14BF1}" type="parTrans" cxnId="{82B34591-2B9A-4606-B42D-80D5AA76322C}">
      <dgm:prSet/>
      <dgm:spPr/>
      <dgm:t>
        <a:bodyPr/>
        <a:lstStyle/>
        <a:p>
          <a:endParaRPr lang="en-GB" sz="700"/>
        </a:p>
      </dgm:t>
    </dgm:pt>
    <dgm:pt modelId="{75A2A41F-AB79-46EA-B84C-9F05CF3E8B35}" type="sibTrans" cxnId="{82B34591-2B9A-4606-B42D-80D5AA76322C}">
      <dgm:prSet/>
      <dgm:spPr/>
      <dgm:t>
        <a:bodyPr/>
        <a:lstStyle/>
        <a:p>
          <a:endParaRPr lang="en-GB" sz="700"/>
        </a:p>
      </dgm:t>
    </dgm:pt>
    <dgm:pt modelId="{473736E2-3CDE-457C-8B3B-5AF36F9A0E4D}" type="pres">
      <dgm:prSet presAssocID="{F8799256-2F16-47E6-B331-6BC00E39CBA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D981A1F-9540-4647-94A1-228635B4023F}" type="pres">
      <dgm:prSet presAssocID="{BFDC5781-D2D3-4C59-AD28-C2A036B45826}" presName="hierRoot1" presStyleCnt="0">
        <dgm:presLayoutVars>
          <dgm:hierBranch val="init"/>
        </dgm:presLayoutVars>
      </dgm:prSet>
      <dgm:spPr/>
    </dgm:pt>
    <dgm:pt modelId="{EEB6BA47-F66F-44B4-A223-5EA537219C8A}" type="pres">
      <dgm:prSet presAssocID="{BFDC5781-D2D3-4C59-AD28-C2A036B45826}" presName="rootComposite1" presStyleCnt="0"/>
      <dgm:spPr/>
    </dgm:pt>
    <dgm:pt modelId="{2EBF8E30-9AB6-4468-A53D-F5B3A6C34646}" type="pres">
      <dgm:prSet presAssocID="{BFDC5781-D2D3-4C59-AD28-C2A036B45826}" presName="rootText1" presStyleLbl="node0" presStyleIdx="0" presStyleCnt="1">
        <dgm:presLayoutVars>
          <dgm:chPref val="3"/>
        </dgm:presLayoutVars>
      </dgm:prSet>
      <dgm:spPr/>
    </dgm:pt>
    <dgm:pt modelId="{E608BECA-544B-40BC-B3DF-0195FDCB8C9F}" type="pres">
      <dgm:prSet presAssocID="{BFDC5781-D2D3-4C59-AD28-C2A036B45826}" presName="rootConnector1" presStyleLbl="node1" presStyleIdx="0" presStyleCnt="0"/>
      <dgm:spPr/>
    </dgm:pt>
    <dgm:pt modelId="{20E654BA-8A23-44E5-A75A-1E65C089755A}" type="pres">
      <dgm:prSet presAssocID="{BFDC5781-D2D3-4C59-AD28-C2A036B45826}" presName="hierChild2" presStyleCnt="0"/>
      <dgm:spPr/>
    </dgm:pt>
    <dgm:pt modelId="{03A9AF3F-FFC1-4950-853C-A5DAC55FDA31}" type="pres">
      <dgm:prSet presAssocID="{DB9BB1CB-7592-48BD-B5A4-432DA340D46B}" presName="Name37" presStyleLbl="parChTrans1D2" presStyleIdx="0" presStyleCnt="1"/>
      <dgm:spPr/>
    </dgm:pt>
    <dgm:pt modelId="{2C20458B-FB22-4313-A936-7BF3D66ADAB2}" type="pres">
      <dgm:prSet presAssocID="{BB8EB6C6-2B93-4B2A-82FF-EB829929F5A7}" presName="hierRoot2" presStyleCnt="0">
        <dgm:presLayoutVars>
          <dgm:hierBranch val="init"/>
        </dgm:presLayoutVars>
      </dgm:prSet>
      <dgm:spPr/>
    </dgm:pt>
    <dgm:pt modelId="{7A8B5C6C-D9A5-4EDA-8741-081EF233DD77}" type="pres">
      <dgm:prSet presAssocID="{BB8EB6C6-2B93-4B2A-82FF-EB829929F5A7}" presName="rootComposite" presStyleCnt="0"/>
      <dgm:spPr/>
    </dgm:pt>
    <dgm:pt modelId="{F213130B-2C26-4454-9F03-DD1284E0033F}" type="pres">
      <dgm:prSet presAssocID="{BB8EB6C6-2B93-4B2A-82FF-EB829929F5A7}" presName="rootText" presStyleLbl="node2" presStyleIdx="0" presStyleCnt="1">
        <dgm:presLayoutVars>
          <dgm:chPref val="3"/>
        </dgm:presLayoutVars>
      </dgm:prSet>
      <dgm:spPr>
        <a:xfrm>
          <a:off x="4992995" y="1400981"/>
          <a:ext cx="675173" cy="337586"/>
        </a:xfrm>
      </dgm:spPr>
    </dgm:pt>
    <dgm:pt modelId="{D22C285D-7A10-4637-9BBF-F6257A7082FE}" type="pres">
      <dgm:prSet presAssocID="{BB8EB6C6-2B93-4B2A-82FF-EB829929F5A7}" presName="rootConnector" presStyleLbl="node2" presStyleIdx="0" presStyleCnt="1"/>
      <dgm:spPr/>
    </dgm:pt>
    <dgm:pt modelId="{F97CB875-E01F-4F24-90C0-6C85DE3CC4FF}" type="pres">
      <dgm:prSet presAssocID="{BB8EB6C6-2B93-4B2A-82FF-EB829929F5A7}" presName="hierChild4" presStyleCnt="0"/>
      <dgm:spPr/>
    </dgm:pt>
    <dgm:pt modelId="{0B71503C-F4E8-43FF-96A6-C2BE110F06F4}" type="pres">
      <dgm:prSet presAssocID="{DFF90C9E-8082-4B2D-9EA0-C3518B7E9B57}" presName="Name37" presStyleLbl="parChTrans1D3" presStyleIdx="0" presStyleCnt="7"/>
      <dgm:spPr/>
    </dgm:pt>
    <dgm:pt modelId="{301075B2-3C98-43FD-9EE1-01BBCFD9AA04}" type="pres">
      <dgm:prSet presAssocID="{3915DB36-C4B4-44CE-BDC3-F8E10C78649F}" presName="hierRoot2" presStyleCnt="0">
        <dgm:presLayoutVars>
          <dgm:hierBranch val="init"/>
        </dgm:presLayoutVars>
      </dgm:prSet>
      <dgm:spPr/>
    </dgm:pt>
    <dgm:pt modelId="{43AF7BA7-D2A7-439D-8E21-B66FF4DF48DB}" type="pres">
      <dgm:prSet presAssocID="{3915DB36-C4B4-44CE-BDC3-F8E10C78649F}" presName="rootComposite" presStyleCnt="0"/>
      <dgm:spPr/>
    </dgm:pt>
    <dgm:pt modelId="{18C073E1-CB1B-49A3-9544-CFE6ADA00120}" type="pres">
      <dgm:prSet presAssocID="{3915DB36-C4B4-44CE-BDC3-F8E10C78649F}" presName="rootText" presStyleLbl="node3" presStyleIdx="0" presStyleCnt="7">
        <dgm:presLayoutVars>
          <dgm:chPref val="3"/>
        </dgm:presLayoutVars>
      </dgm:prSet>
      <dgm:spPr/>
    </dgm:pt>
    <dgm:pt modelId="{640CC849-EC32-4EAD-845B-14AD63A76A00}" type="pres">
      <dgm:prSet presAssocID="{3915DB36-C4B4-44CE-BDC3-F8E10C78649F}" presName="rootConnector" presStyleLbl="node3" presStyleIdx="0" presStyleCnt="7"/>
      <dgm:spPr/>
    </dgm:pt>
    <dgm:pt modelId="{45BA82AA-29B8-413B-99C6-3886585CE7AD}" type="pres">
      <dgm:prSet presAssocID="{3915DB36-C4B4-44CE-BDC3-F8E10C78649F}" presName="hierChild4" presStyleCnt="0"/>
      <dgm:spPr/>
    </dgm:pt>
    <dgm:pt modelId="{B472D5CE-9F11-43A3-91A4-7B85C7732C51}" type="pres">
      <dgm:prSet presAssocID="{3E731EEC-E464-402D-97FE-392C4C08F7AB}" presName="Name37" presStyleLbl="parChTrans1D4" presStyleIdx="0" presStyleCnt="22"/>
      <dgm:spPr/>
    </dgm:pt>
    <dgm:pt modelId="{43AFE1E2-BEAA-4A5B-8D45-D105179705AF}" type="pres">
      <dgm:prSet presAssocID="{06AB8941-59EC-49C0-90A8-A10FCFF42661}" presName="hierRoot2" presStyleCnt="0">
        <dgm:presLayoutVars>
          <dgm:hierBranch val="init"/>
        </dgm:presLayoutVars>
      </dgm:prSet>
      <dgm:spPr/>
    </dgm:pt>
    <dgm:pt modelId="{02A0E065-95AA-4015-8A22-B63D62B9082C}" type="pres">
      <dgm:prSet presAssocID="{06AB8941-59EC-49C0-90A8-A10FCFF42661}" presName="rootComposite" presStyleCnt="0"/>
      <dgm:spPr/>
    </dgm:pt>
    <dgm:pt modelId="{0C8DDBE2-6493-4EF6-8D8A-BD0E9DBAEC3C}" type="pres">
      <dgm:prSet presAssocID="{06AB8941-59EC-49C0-90A8-A10FCFF42661}" presName="rootText" presStyleLbl="node4" presStyleIdx="0" presStyleCnt="22">
        <dgm:presLayoutVars>
          <dgm:chPref val="3"/>
        </dgm:presLayoutVars>
      </dgm:prSet>
      <dgm:spPr/>
    </dgm:pt>
    <dgm:pt modelId="{390B3A5F-2EBE-46C6-B9A6-07C9709E8FC1}" type="pres">
      <dgm:prSet presAssocID="{06AB8941-59EC-49C0-90A8-A10FCFF42661}" presName="rootConnector" presStyleLbl="node4" presStyleIdx="0" presStyleCnt="22"/>
      <dgm:spPr/>
    </dgm:pt>
    <dgm:pt modelId="{6C7EE62E-6881-41FD-B2EF-29A81D15E768}" type="pres">
      <dgm:prSet presAssocID="{06AB8941-59EC-49C0-90A8-A10FCFF42661}" presName="hierChild4" presStyleCnt="0"/>
      <dgm:spPr/>
    </dgm:pt>
    <dgm:pt modelId="{BC37228A-3DF7-487B-AA32-EB2CC23974BB}" type="pres">
      <dgm:prSet presAssocID="{BB7355FC-72DE-45C8-B56E-722A944DEB83}" presName="Name37" presStyleLbl="parChTrans1D4" presStyleIdx="1" presStyleCnt="22"/>
      <dgm:spPr/>
    </dgm:pt>
    <dgm:pt modelId="{588082AE-9FA8-424E-AD90-7BBDF46A02A3}" type="pres">
      <dgm:prSet presAssocID="{A15DA5FA-DBEC-4C57-B226-2AF067D52D73}" presName="hierRoot2" presStyleCnt="0">
        <dgm:presLayoutVars>
          <dgm:hierBranch val="init"/>
        </dgm:presLayoutVars>
      </dgm:prSet>
      <dgm:spPr/>
    </dgm:pt>
    <dgm:pt modelId="{70251751-89F0-4E1D-88A4-6B62E48614E5}" type="pres">
      <dgm:prSet presAssocID="{A15DA5FA-DBEC-4C57-B226-2AF067D52D73}" presName="rootComposite" presStyleCnt="0"/>
      <dgm:spPr/>
    </dgm:pt>
    <dgm:pt modelId="{3DABE642-F976-4C4C-AACB-87789D719274}" type="pres">
      <dgm:prSet presAssocID="{A15DA5FA-DBEC-4C57-B226-2AF067D52D73}" presName="rootText" presStyleLbl="node4" presStyleIdx="1" presStyleCnt="22">
        <dgm:presLayoutVars>
          <dgm:chPref val="3"/>
        </dgm:presLayoutVars>
      </dgm:prSet>
      <dgm:spPr/>
    </dgm:pt>
    <dgm:pt modelId="{7A4B72A0-AB08-42DD-8F88-518BC0E79BEF}" type="pres">
      <dgm:prSet presAssocID="{A15DA5FA-DBEC-4C57-B226-2AF067D52D73}" presName="rootConnector" presStyleLbl="node4" presStyleIdx="1" presStyleCnt="22"/>
      <dgm:spPr/>
    </dgm:pt>
    <dgm:pt modelId="{C00B919F-C775-495D-9404-37022B18B0EF}" type="pres">
      <dgm:prSet presAssocID="{A15DA5FA-DBEC-4C57-B226-2AF067D52D73}" presName="hierChild4" presStyleCnt="0"/>
      <dgm:spPr/>
    </dgm:pt>
    <dgm:pt modelId="{BD4B4B28-7B7C-4E0B-8B8E-5DEF4949F669}" type="pres">
      <dgm:prSet presAssocID="{A15DA5FA-DBEC-4C57-B226-2AF067D52D73}" presName="hierChild5" presStyleCnt="0"/>
      <dgm:spPr/>
    </dgm:pt>
    <dgm:pt modelId="{717C7AEB-9BA1-47A8-8097-A44E1F815035}" type="pres">
      <dgm:prSet presAssocID="{F5465074-8F24-462D-93DD-AD66E1257B61}" presName="Name37" presStyleLbl="parChTrans1D4" presStyleIdx="2" presStyleCnt="22"/>
      <dgm:spPr/>
    </dgm:pt>
    <dgm:pt modelId="{D62A5F5A-CE59-4C47-93DD-DE68913C46CF}" type="pres">
      <dgm:prSet presAssocID="{28E574AC-5DD2-44FA-8853-C1884622C286}" presName="hierRoot2" presStyleCnt="0">
        <dgm:presLayoutVars>
          <dgm:hierBranch val="init"/>
        </dgm:presLayoutVars>
      </dgm:prSet>
      <dgm:spPr/>
    </dgm:pt>
    <dgm:pt modelId="{0F2869B7-D513-461D-8D76-7579B71B9D81}" type="pres">
      <dgm:prSet presAssocID="{28E574AC-5DD2-44FA-8853-C1884622C286}" presName="rootComposite" presStyleCnt="0"/>
      <dgm:spPr/>
    </dgm:pt>
    <dgm:pt modelId="{FEFBBC32-CF98-4273-B3A0-48772BCB189B}" type="pres">
      <dgm:prSet presAssocID="{28E574AC-5DD2-44FA-8853-C1884622C286}" presName="rootText" presStyleLbl="node4" presStyleIdx="2" presStyleCnt="22">
        <dgm:presLayoutVars>
          <dgm:chPref val="3"/>
        </dgm:presLayoutVars>
      </dgm:prSet>
      <dgm:spPr/>
    </dgm:pt>
    <dgm:pt modelId="{A5C28935-B88D-447D-9D82-B8B18572E46A}" type="pres">
      <dgm:prSet presAssocID="{28E574AC-5DD2-44FA-8853-C1884622C286}" presName="rootConnector" presStyleLbl="node4" presStyleIdx="2" presStyleCnt="22"/>
      <dgm:spPr/>
    </dgm:pt>
    <dgm:pt modelId="{1FBF8DFB-2313-4E7A-988A-7A0461C1CC44}" type="pres">
      <dgm:prSet presAssocID="{28E574AC-5DD2-44FA-8853-C1884622C286}" presName="hierChild4" presStyleCnt="0"/>
      <dgm:spPr/>
    </dgm:pt>
    <dgm:pt modelId="{56633482-6DEE-46C2-8C3D-642A62CDC4E9}" type="pres">
      <dgm:prSet presAssocID="{28E574AC-5DD2-44FA-8853-C1884622C286}" presName="hierChild5" presStyleCnt="0"/>
      <dgm:spPr/>
    </dgm:pt>
    <dgm:pt modelId="{C2786BB2-4BEA-4BB3-BE48-87B8D6BF4F80}" type="pres">
      <dgm:prSet presAssocID="{C1A39ACC-F69A-47B5-B022-FCB71A504F98}" presName="Name37" presStyleLbl="parChTrans1D4" presStyleIdx="3" presStyleCnt="22"/>
      <dgm:spPr/>
    </dgm:pt>
    <dgm:pt modelId="{8A9F9738-E819-4DD7-90B4-171A4FB6F8B9}" type="pres">
      <dgm:prSet presAssocID="{59E4AFA7-B8B2-4464-8D1B-0900560D5183}" presName="hierRoot2" presStyleCnt="0">
        <dgm:presLayoutVars>
          <dgm:hierBranch val="init"/>
        </dgm:presLayoutVars>
      </dgm:prSet>
      <dgm:spPr/>
    </dgm:pt>
    <dgm:pt modelId="{0DCB8814-889E-411D-9533-5B30120DB292}" type="pres">
      <dgm:prSet presAssocID="{59E4AFA7-B8B2-4464-8D1B-0900560D5183}" presName="rootComposite" presStyleCnt="0"/>
      <dgm:spPr/>
    </dgm:pt>
    <dgm:pt modelId="{E2A0EBCB-6641-43F1-8219-3EBB8543BC90}" type="pres">
      <dgm:prSet presAssocID="{59E4AFA7-B8B2-4464-8D1B-0900560D5183}" presName="rootText" presStyleLbl="node4" presStyleIdx="3" presStyleCnt="22">
        <dgm:presLayoutVars>
          <dgm:chPref val="3"/>
        </dgm:presLayoutVars>
      </dgm:prSet>
      <dgm:spPr/>
    </dgm:pt>
    <dgm:pt modelId="{B1AF3251-054A-4CC8-B56F-B001862BFEBA}" type="pres">
      <dgm:prSet presAssocID="{59E4AFA7-B8B2-4464-8D1B-0900560D5183}" presName="rootConnector" presStyleLbl="node4" presStyleIdx="3" presStyleCnt="22"/>
      <dgm:spPr/>
    </dgm:pt>
    <dgm:pt modelId="{F3F60C1F-B33A-44BB-9634-10CDA115A521}" type="pres">
      <dgm:prSet presAssocID="{59E4AFA7-B8B2-4464-8D1B-0900560D5183}" presName="hierChild4" presStyleCnt="0"/>
      <dgm:spPr/>
    </dgm:pt>
    <dgm:pt modelId="{653E5F44-379F-4688-9E60-56279CA937F8}" type="pres">
      <dgm:prSet presAssocID="{59E4AFA7-B8B2-4464-8D1B-0900560D5183}" presName="hierChild5" presStyleCnt="0"/>
      <dgm:spPr/>
    </dgm:pt>
    <dgm:pt modelId="{6338C799-5A68-4345-BAF1-F657CB26887F}" type="pres">
      <dgm:prSet presAssocID="{BAEC4DF0-F9BD-4AFB-9872-FE8A2E373E0E}" presName="Name37" presStyleLbl="parChTrans1D4" presStyleIdx="4" presStyleCnt="22"/>
      <dgm:spPr/>
    </dgm:pt>
    <dgm:pt modelId="{6E3F6301-1AAE-418A-8BEC-6ECE0C40434C}" type="pres">
      <dgm:prSet presAssocID="{556802DB-EF6E-4B75-BB78-A38D4E636620}" presName="hierRoot2" presStyleCnt="0">
        <dgm:presLayoutVars>
          <dgm:hierBranch val="init"/>
        </dgm:presLayoutVars>
      </dgm:prSet>
      <dgm:spPr/>
    </dgm:pt>
    <dgm:pt modelId="{ED5A2D64-036D-4DBA-A9BE-54236F7CD709}" type="pres">
      <dgm:prSet presAssocID="{556802DB-EF6E-4B75-BB78-A38D4E636620}" presName="rootComposite" presStyleCnt="0"/>
      <dgm:spPr/>
    </dgm:pt>
    <dgm:pt modelId="{C09D0717-82D1-46BD-84F1-4150D71FD0B8}" type="pres">
      <dgm:prSet presAssocID="{556802DB-EF6E-4B75-BB78-A38D4E636620}" presName="rootText" presStyleLbl="node4" presStyleIdx="4" presStyleCnt="22">
        <dgm:presLayoutVars>
          <dgm:chPref val="3"/>
        </dgm:presLayoutVars>
      </dgm:prSet>
      <dgm:spPr/>
    </dgm:pt>
    <dgm:pt modelId="{C0789F96-6912-4361-832C-E9353E325C4F}" type="pres">
      <dgm:prSet presAssocID="{556802DB-EF6E-4B75-BB78-A38D4E636620}" presName="rootConnector" presStyleLbl="node4" presStyleIdx="4" presStyleCnt="22"/>
      <dgm:spPr/>
    </dgm:pt>
    <dgm:pt modelId="{D16C9314-6FD9-4445-8FF7-459422F048BE}" type="pres">
      <dgm:prSet presAssocID="{556802DB-EF6E-4B75-BB78-A38D4E636620}" presName="hierChild4" presStyleCnt="0"/>
      <dgm:spPr/>
    </dgm:pt>
    <dgm:pt modelId="{4D34EE47-B672-4AF9-9E25-E65071D5A2ED}" type="pres">
      <dgm:prSet presAssocID="{556802DB-EF6E-4B75-BB78-A38D4E636620}" presName="hierChild5" presStyleCnt="0"/>
      <dgm:spPr/>
    </dgm:pt>
    <dgm:pt modelId="{DB833079-0A1C-4D32-BB85-45684A9CDF18}" type="pres">
      <dgm:prSet presAssocID="{06AB8941-59EC-49C0-90A8-A10FCFF42661}" presName="hierChild5" presStyleCnt="0"/>
      <dgm:spPr/>
    </dgm:pt>
    <dgm:pt modelId="{95B952C5-14A8-49CE-917A-571A56A7B15D}" type="pres">
      <dgm:prSet presAssocID="{4B4FF3B2-E420-4ED0-8E1C-D0E4370F6FDE}" presName="Name37" presStyleLbl="parChTrans1D4" presStyleIdx="5" presStyleCnt="22"/>
      <dgm:spPr/>
    </dgm:pt>
    <dgm:pt modelId="{3E1554F4-DD90-49FC-A290-6D597BCA4930}" type="pres">
      <dgm:prSet presAssocID="{273F26A6-B277-46A1-9B21-F736E57DC658}" presName="hierRoot2" presStyleCnt="0">
        <dgm:presLayoutVars>
          <dgm:hierBranch val="init"/>
        </dgm:presLayoutVars>
      </dgm:prSet>
      <dgm:spPr/>
    </dgm:pt>
    <dgm:pt modelId="{1252EDBE-95D9-4911-AED5-212EE80DC866}" type="pres">
      <dgm:prSet presAssocID="{273F26A6-B277-46A1-9B21-F736E57DC658}" presName="rootComposite" presStyleCnt="0"/>
      <dgm:spPr/>
    </dgm:pt>
    <dgm:pt modelId="{50BAFF65-B237-40AC-9E61-756DFB237AEF}" type="pres">
      <dgm:prSet presAssocID="{273F26A6-B277-46A1-9B21-F736E57DC658}" presName="rootText" presStyleLbl="node4" presStyleIdx="5" presStyleCnt="22">
        <dgm:presLayoutVars>
          <dgm:chPref val="3"/>
        </dgm:presLayoutVars>
      </dgm:prSet>
      <dgm:spPr/>
    </dgm:pt>
    <dgm:pt modelId="{FE9C430C-84CF-4A02-99A0-F0E4BFFB86D9}" type="pres">
      <dgm:prSet presAssocID="{273F26A6-B277-46A1-9B21-F736E57DC658}" presName="rootConnector" presStyleLbl="node4" presStyleIdx="5" presStyleCnt="22"/>
      <dgm:spPr/>
    </dgm:pt>
    <dgm:pt modelId="{651324A4-25A9-47E0-AC37-68A807B39FE3}" type="pres">
      <dgm:prSet presAssocID="{273F26A6-B277-46A1-9B21-F736E57DC658}" presName="hierChild4" presStyleCnt="0"/>
      <dgm:spPr/>
    </dgm:pt>
    <dgm:pt modelId="{9FC86AFC-98AB-4CDC-8995-F6205714C11B}" type="pres">
      <dgm:prSet presAssocID="{7ECBE849-2A24-4683-BE67-A41DAD6E2A3E}" presName="Name37" presStyleLbl="parChTrans1D4" presStyleIdx="6" presStyleCnt="22"/>
      <dgm:spPr/>
    </dgm:pt>
    <dgm:pt modelId="{B1D286BC-0318-4AE5-9286-B7D6CB6F086C}" type="pres">
      <dgm:prSet presAssocID="{8678B95B-F769-4324-A809-01628EBA69B7}" presName="hierRoot2" presStyleCnt="0">
        <dgm:presLayoutVars>
          <dgm:hierBranch val="init"/>
        </dgm:presLayoutVars>
      </dgm:prSet>
      <dgm:spPr/>
    </dgm:pt>
    <dgm:pt modelId="{9C872762-1D4C-4412-9446-638A6CD6F4CD}" type="pres">
      <dgm:prSet presAssocID="{8678B95B-F769-4324-A809-01628EBA69B7}" presName="rootComposite" presStyleCnt="0"/>
      <dgm:spPr/>
    </dgm:pt>
    <dgm:pt modelId="{72605E92-9873-40BB-B2D2-10ADCF12FB2F}" type="pres">
      <dgm:prSet presAssocID="{8678B95B-F769-4324-A809-01628EBA69B7}" presName="rootText" presStyleLbl="node4" presStyleIdx="6" presStyleCnt="22">
        <dgm:presLayoutVars>
          <dgm:chPref val="3"/>
        </dgm:presLayoutVars>
      </dgm:prSet>
      <dgm:spPr/>
    </dgm:pt>
    <dgm:pt modelId="{95927ECD-78D3-4027-828F-21166A003039}" type="pres">
      <dgm:prSet presAssocID="{8678B95B-F769-4324-A809-01628EBA69B7}" presName="rootConnector" presStyleLbl="node4" presStyleIdx="6" presStyleCnt="22"/>
      <dgm:spPr/>
    </dgm:pt>
    <dgm:pt modelId="{F2CF54CA-D193-40F9-9E63-72ABB7993525}" type="pres">
      <dgm:prSet presAssocID="{8678B95B-F769-4324-A809-01628EBA69B7}" presName="hierChild4" presStyleCnt="0"/>
      <dgm:spPr/>
    </dgm:pt>
    <dgm:pt modelId="{0775112E-EDE8-4638-84B8-73FB3A7D59F6}" type="pres">
      <dgm:prSet presAssocID="{8678B95B-F769-4324-A809-01628EBA69B7}" presName="hierChild5" presStyleCnt="0"/>
      <dgm:spPr/>
    </dgm:pt>
    <dgm:pt modelId="{2EB72E71-BDD2-4CFF-9315-27CA09596A0A}" type="pres">
      <dgm:prSet presAssocID="{85C9BC81-7276-4D42-8BA5-D90E824D483B}" presName="Name37" presStyleLbl="parChTrans1D4" presStyleIdx="7" presStyleCnt="22"/>
      <dgm:spPr/>
    </dgm:pt>
    <dgm:pt modelId="{BC8DD6C2-244E-403B-8469-FB7B378FDB1B}" type="pres">
      <dgm:prSet presAssocID="{F42E4F17-4F7A-473A-BA34-2D80F12A2764}" presName="hierRoot2" presStyleCnt="0">
        <dgm:presLayoutVars>
          <dgm:hierBranch val="init"/>
        </dgm:presLayoutVars>
      </dgm:prSet>
      <dgm:spPr/>
    </dgm:pt>
    <dgm:pt modelId="{A48D820E-3E85-469F-B412-425E5DE0C099}" type="pres">
      <dgm:prSet presAssocID="{F42E4F17-4F7A-473A-BA34-2D80F12A2764}" presName="rootComposite" presStyleCnt="0"/>
      <dgm:spPr/>
    </dgm:pt>
    <dgm:pt modelId="{63C9C61B-6EA1-4150-A3C4-4549F2943D31}" type="pres">
      <dgm:prSet presAssocID="{F42E4F17-4F7A-473A-BA34-2D80F12A2764}" presName="rootText" presStyleLbl="node4" presStyleIdx="7" presStyleCnt="22">
        <dgm:presLayoutVars>
          <dgm:chPref val="3"/>
        </dgm:presLayoutVars>
      </dgm:prSet>
      <dgm:spPr/>
    </dgm:pt>
    <dgm:pt modelId="{CD25CDA5-99E1-45A9-A259-930AC0C4A0CD}" type="pres">
      <dgm:prSet presAssocID="{F42E4F17-4F7A-473A-BA34-2D80F12A2764}" presName="rootConnector" presStyleLbl="node4" presStyleIdx="7" presStyleCnt="22"/>
      <dgm:spPr/>
    </dgm:pt>
    <dgm:pt modelId="{CCAFD14C-ECB6-4D3E-A34B-1D87D2E6114E}" type="pres">
      <dgm:prSet presAssocID="{F42E4F17-4F7A-473A-BA34-2D80F12A2764}" presName="hierChild4" presStyleCnt="0"/>
      <dgm:spPr/>
    </dgm:pt>
    <dgm:pt modelId="{A5BAC11F-C945-4CBB-9329-A33A70235310}" type="pres">
      <dgm:prSet presAssocID="{F42E4F17-4F7A-473A-BA34-2D80F12A2764}" presName="hierChild5" presStyleCnt="0"/>
      <dgm:spPr/>
    </dgm:pt>
    <dgm:pt modelId="{02B5E81C-2DD4-4C1E-9FF5-72974F65F8FB}" type="pres">
      <dgm:prSet presAssocID="{273F26A6-B277-46A1-9B21-F736E57DC658}" presName="hierChild5" presStyleCnt="0"/>
      <dgm:spPr/>
    </dgm:pt>
    <dgm:pt modelId="{76DBE8A8-CF96-4183-828A-F26FDA05DE1D}" type="pres">
      <dgm:prSet presAssocID="{480244A6-B9C5-4E60-924B-FC2919E8D455}" presName="Name37" presStyleLbl="parChTrans1D4" presStyleIdx="8" presStyleCnt="22"/>
      <dgm:spPr/>
    </dgm:pt>
    <dgm:pt modelId="{374B5541-A0FE-483F-8D02-4A24BBCC9DB5}" type="pres">
      <dgm:prSet presAssocID="{605719A4-A65D-4839-BAC0-30A604DFB33F}" presName="hierRoot2" presStyleCnt="0">
        <dgm:presLayoutVars>
          <dgm:hierBranch val="init"/>
        </dgm:presLayoutVars>
      </dgm:prSet>
      <dgm:spPr/>
    </dgm:pt>
    <dgm:pt modelId="{E6E6A637-1509-4501-9D51-06F9774DF06C}" type="pres">
      <dgm:prSet presAssocID="{605719A4-A65D-4839-BAC0-30A604DFB33F}" presName="rootComposite" presStyleCnt="0"/>
      <dgm:spPr/>
    </dgm:pt>
    <dgm:pt modelId="{4921B3BE-2C77-47DA-BF94-B6CDE1AFB53C}" type="pres">
      <dgm:prSet presAssocID="{605719A4-A65D-4839-BAC0-30A604DFB33F}" presName="rootText" presStyleLbl="node4" presStyleIdx="8" presStyleCnt="22">
        <dgm:presLayoutVars>
          <dgm:chPref val="3"/>
        </dgm:presLayoutVars>
      </dgm:prSet>
      <dgm:spPr/>
    </dgm:pt>
    <dgm:pt modelId="{8B143D6E-346A-4502-A56F-BA49BA781C6C}" type="pres">
      <dgm:prSet presAssocID="{605719A4-A65D-4839-BAC0-30A604DFB33F}" presName="rootConnector" presStyleLbl="node4" presStyleIdx="8" presStyleCnt="22"/>
      <dgm:spPr/>
    </dgm:pt>
    <dgm:pt modelId="{BFB466BA-EC9C-4674-9E58-5BADF1BD1458}" type="pres">
      <dgm:prSet presAssocID="{605719A4-A65D-4839-BAC0-30A604DFB33F}" presName="hierChild4" presStyleCnt="0"/>
      <dgm:spPr/>
    </dgm:pt>
    <dgm:pt modelId="{7C3E4E03-3FC4-40E3-BB6B-376CB1CB4967}" type="pres">
      <dgm:prSet presAssocID="{834CDA24-BDF3-4698-A7BA-E2C79E3521F5}" presName="Name37" presStyleLbl="parChTrans1D4" presStyleIdx="9" presStyleCnt="22"/>
      <dgm:spPr/>
    </dgm:pt>
    <dgm:pt modelId="{69BB69B6-5F42-4D79-BB58-DD6D7E4C6AB1}" type="pres">
      <dgm:prSet presAssocID="{0A1486AE-F50C-4C60-BBB2-E00B361DC466}" presName="hierRoot2" presStyleCnt="0">
        <dgm:presLayoutVars>
          <dgm:hierBranch val="init"/>
        </dgm:presLayoutVars>
      </dgm:prSet>
      <dgm:spPr/>
    </dgm:pt>
    <dgm:pt modelId="{1CF19347-238D-4257-855D-F415420BB508}" type="pres">
      <dgm:prSet presAssocID="{0A1486AE-F50C-4C60-BBB2-E00B361DC466}" presName="rootComposite" presStyleCnt="0"/>
      <dgm:spPr/>
    </dgm:pt>
    <dgm:pt modelId="{742C5F0E-CAB4-46FC-BB34-B6369849C4C0}" type="pres">
      <dgm:prSet presAssocID="{0A1486AE-F50C-4C60-BBB2-E00B361DC466}" presName="rootText" presStyleLbl="node4" presStyleIdx="9" presStyleCnt="22">
        <dgm:presLayoutVars>
          <dgm:chPref val="3"/>
        </dgm:presLayoutVars>
      </dgm:prSet>
      <dgm:spPr/>
    </dgm:pt>
    <dgm:pt modelId="{65A7D46F-7CF0-41D1-B1D6-48137268A3A3}" type="pres">
      <dgm:prSet presAssocID="{0A1486AE-F50C-4C60-BBB2-E00B361DC466}" presName="rootConnector" presStyleLbl="node4" presStyleIdx="9" presStyleCnt="22"/>
      <dgm:spPr/>
    </dgm:pt>
    <dgm:pt modelId="{3CFCD841-9BBD-4506-9DCB-B693E30A2ADF}" type="pres">
      <dgm:prSet presAssocID="{0A1486AE-F50C-4C60-BBB2-E00B361DC466}" presName="hierChild4" presStyleCnt="0"/>
      <dgm:spPr/>
    </dgm:pt>
    <dgm:pt modelId="{3695CE4C-8F63-4D7D-9734-1CC65F96DD9C}" type="pres">
      <dgm:prSet presAssocID="{0A1486AE-F50C-4C60-BBB2-E00B361DC466}" presName="hierChild5" presStyleCnt="0"/>
      <dgm:spPr/>
    </dgm:pt>
    <dgm:pt modelId="{B06CB21A-1ACB-4684-8746-8A29AD5FDDF1}" type="pres">
      <dgm:prSet presAssocID="{45779A23-10DA-415D-A6FB-2549F90F81A1}" presName="Name37" presStyleLbl="parChTrans1D4" presStyleIdx="10" presStyleCnt="22"/>
      <dgm:spPr/>
    </dgm:pt>
    <dgm:pt modelId="{5E9233FB-0163-45DD-B4AA-5C6A7BC63DF3}" type="pres">
      <dgm:prSet presAssocID="{B8CD07C4-C34A-40B1-A40C-B80DD894DC3C}" presName="hierRoot2" presStyleCnt="0">
        <dgm:presLayoutVars>
          <dgm:hierBranch val="init"/>
        </dgm:presLayoutVars>
      </dgm:prSet>
      <dgm:spPr/>
    </dgm:pt>
    <dgm:pt modelId="{A20F615F-A41F-447E-A902-5F225D0C1BAF}" type="pres">
      <dgm:prSet presAssocID="{B8CD07C4-C34A-40B1-A40C-B80DD894DC3C}" presName="rootComposite" presStyleCnt="0"/>
      <dgm:spPr/>
    </dgm:pt>
    <dgm:pt modelId="{3AEB9090-BADD-499A-9FE2-47703E1A0EA0}" type="pres">
      <dgm:prSet presAssocID="{B8CD07C4-C34A-40B1-A40C-B80DD894DC3C}" presName="rootText" presStyleLbl="node4" presStyleIdx="10" presStyleCnt="22">
        <dgm:presLayoutVars>
          <dgm:chPref val="3"/>
        </dgm:presLayoutVars>
      </dgm:prSet>
      <dgm:spPr/>
    </dgm:pt>
    <dgm:pt modelId="{9F300E59-F928-428C-BDEB-E4C3F387B3D5}" type="pres">
      <dgm:prSet presAssocID="{B8CD07C4-C34A-40B1-A40C-B80DD894DC3C}" presName="rootConnector" presStyleLbl="node4" presStyleIdx="10" presStyleCnt="22"/>
      <dgm:spPr/>
    </dgm:pt>
    <dgm:pt modelId="{55F63C4A-E188-4BE1-9628-8DCB07969EF5}" type="pres">
      <dgm:prSet presAssocID="{B8CD07C4-C34A-40B1-A40C-B80DD894DC3C}" presName="hierChild4" presStyleCnt="0"/>
      <dgm:spPr/>
    </dgm:pt>
    <dgm:pt modelId="{BB0E5EEF-7A02-40E4-97BA-16219B616F74}" type="pres">
      <dgm:prSet presAssocID="{B8CD07C4-C34A-40B1-A40C-B80DD894DC3C}" presName="hierChild5" presStyleCnt="0"/>
      <dgm:spPr/>
    </dgm:pt>
    <dgm:pt modelId="{F3501BE6-4031-40ED-8FDC-471047607674}" type="pres">
      <dgm:prSet presAssocID="{605719A4-A65D-4839-BAC0-30A604DFB33F}" presName="hierChild5" presStyleCnt="0"/>
      <dgm:spPr/>
    </dgm:pt>
    <dgm:pt modelId="{E75092B7-3FBD-45F6-A153-D20324A2B959}" type="pres">
      <dgm:prSet presAssocID="{3915DB36-C4B4-44CE-BDC3-F8E10C78649F}" presName="hierChild5" presStyleCnt="0"/>
      <dgm:spPr/>
    </dgm:pt>
    <dgm:pt modelId="{BEC31223-22B3-4832-8AE1-3E1EFFAFB494}" type="pres">
      <dgm:prSet presAssocID="{8F8C1CB5-2C0E-4C89-9E04-1D343343B2DC}" presName="Name37" presStyleLbl="parChTrans1D3" presStyleIdx="1" presStyleCnt="7"/>
      <dgm:spPr>
        <a:xfrm>
          <a:off x="5649521" y="1661190"/>
          <a:ext cx="1823064" cy="150429"/>
        </a:xfrm>
      </dgm:spPr>
    </dgm:pt>
    <dgm:pt modelId="{EB5E02D5-A767-49B2-88BF-BC691192B3E3}" type="pres">
      <dgm:prSet presAssocID="{4D1134EF-8B76-464E-A1B1-D4FC67A6BA0F}" presName="hierRoot2" presStyleCnt="0">
        <dgm:presLayoutVars>
          <dgm:hierBranch val="init"/>
        </dgm:presLayoutVars>
      </dgm:prSet>
      <dgm:spPr/>
    </dgm:pt>
    <dgm:pt modelId="{03B92C55-AADF-4838-9F90-BBC32BA2DCD7}" type="pres">
      <dgm:prSet presAssocID="{4D1134EF-8B76-464E-A1B1-D4FC67A6BA0F}" presName="rootComposite" presStyleCnt="0"/>
      <dgm:spPr/>
    </dgm:pt>
    <dgm:pt modelId="{51988E8B-0B88-47DE-B605-93339C1ABCF2}" type="pres">
      <dgm:prSet presAssocID="{4D1134EF-8B76-464E-A1B1-D4FC67A6BA0F}" presName="rootText" presStyleLbl="node3" presStyleIdx="1" presStyleCnt="7">
        <dgm:presLayoutVars>
          <dgm:chPref val="3"/>
        </dgm:presLayoutVars>
      </dgm:prSet>
      <dgm:spPr/>
    </dgm:pt>
    <dgm:pt modelId="{4A4FCC93-B39D-4CE3-8C11-7777985A6B12}" type="pres">
      <dgm:prSet presAssocID="{4D1134EF-8B76-464E-A1B1-D4FC67A6BA0F}" presName="rootConnector" presStyleLbl="node3" presStyleIdx="1" presStyleCnt="7"/>
      <dgm:spPr/>
    </dgm:pt>
    <dgm:pt modelId="{F97896F3-3B8B-4B9A-99A8-AC190B4DFAE1}" type="pres">
      <dgm:prSet presAssocID="{4D1134EF-8B76-464E-A1B1-D4FC67A6BA0F}" presName="hierChild4" presStyleCnt="0"/>
      <dgm:spPr/>
    </dgm:pt>
    <dgm:pt modelId="{AC62FF34-DE06-4D58-AF5E-903108B87675}" type="pres">
      <dgm:prSet presAssocID="{0D85E039-DCD7-4FD7-82F2-DBFF56636394}" presName="Name37" presStyleLbl="parChTrans1D4" presStyleIdx="11" presStyleCnt="22"/>
      <dgm:spPr/>
    </dgm:pt>
    <dgm:pt modelId="{F885EC01-2EEE-4A88-97A0-585C45C1B714}" type="pres">
      <dgm:prSet presAssocID="{20BF697B-2E11-40D8-966D-128EBC05FB12}" presName="hierRoot2" presStyleCnt="0">
        <dgm:presLayoutVars>
          <dgm:hierBranch val="init"/>
        </dgm:presLayoutVars>
      </dgm:prSet>
      <dgm:spPr/>
    </dgm:pt>
    <dgm:pt modelId="{EAE3B44F-86DD-45A1-A6F2-E86DFFE00CDD}" type="pres">
      <dgm:prSet presAssocID="{20BF697B-2E11-40D8-966D-128EBC05FB12}" presName="rootComposite" presStyleCnt="0"/>
      <dgm:spPr/>
    </dgm:pt>
    <dgm:pt modelId="{29B708E7-8B01-423C-BF86-F96BE7CC6175}" type="pres">
      <dgm:prSet presAssocID="{20BF697B-2E11-40D8-966D-128EBC05FB12}" presName="rootText" presStyleLbl="node4" presStyleIdx="11" presStyleCnt="22">
        <dgm:presLayoutVars>
          <dgm:chPref val="3"/>
        </dgm:presLayoutVars>
      </dgm:prSet>
      <dgm:spPr/>
    </dgm:pt>
    <dgm:pt modelId="{869929A3-A369-469D-86FF-91BCAB5C4420}" type="pres">
      <dgm:prSet presAssocID="{20BF697B-2E11-40D8-966D-128EBC05FB12}" presName="rootConnector" presStyleLbl="node4" presStyleIdx="11" presStyleCnt="22"/>
      <dgm:spPr/>
    </dgm:pt>
    <dgm:pt modelId="{7BD0B7D2-8B5E-4CEE-BBDC-662B71808474}" type="pres">
      <dgm:prSet presAssocID="{20BF697B-2E11-40D8-966D-128EBC05FB12}" presName="hierChild4" presStyleCnt="0"/>
      <dgm:spPr/>
    </dgm:pt>
    <dgm:pt modelId="{B9C9A0E7-310F-4502-9A64-046E2F301FE9}" type="pres">
      <dgm:prSet presAssocID="{20BF697B-2E11-40D8-966D-128EBC05FB12}" presName="hierChild5" presStyleCnt="0"/>
      <dgm:spPr/>
    </dgm:pt>
    <dgm:pt modelId="{36AB4000-821E-42D9-9C56-E53BC49FF56A}" type="pres">
      <dgm:prSet presAssocID="{F0CF4F10-4CF8-4F42-BDBD-82DD599A47D6}" presName="Name37" presStyleLbl="parChTrans1D4" presStyleIdx="12" presStyleCnt="22"/>
      <dgm:spPr/>
    </dgm:pt>
    <dgm:pt modelId="{828F3DE9-0F8D-4ED6-947E-CDE376D231C3}" type="pres">
      <dgm:prSet presAssocID="{841014A8-B741-43A5-B1ED-5F87FAB31E4B}" presName="hierRoot2" presStyleCnt="0">
        <dgm:presLayoutVars>
          <dgm:hierBranch val="init"/>
        </dgm:presLayoutVars>
      </dgm:prSet>
      <dgm:spPr/>
    </dgm:pt>
    <dgm:pt modelId="{507BE21D-7786-4531-9D9F-D040E4509ACF}" type="pres">
      <dgm:prSet presAssocID="{841014A8-B741-43A5-B1ED-5F87FAB31E4B}" presName="rootComposite" presStyleCnt="0"/>
      <dgm:spPr/>
    </dgm:pt>
    <dgm:pt modelId="{BEDDE1EA-60B8-4274-B850-A27EC231925C}" type="pres">
      <dgm:prSet presAssocID="{841014A8-B741-43A5-B1ED-5F87FAB31E4B}" presName="rootText" presStyleLbl="node4" presStyleIdx="12" presStyleCnt="22">
        <dgm:presLayoutVars>
          <dgm:chPref val="3"/>
        </dgm:presLayoutVars>
      </dgm:prSet>
      <dgm:spPr/>
    </dgm:pt>
    <dgm:pt modelId="{782A0B2D-3770-42FC-A29F-5892A9E3451E}" type="pres">
      <dgm:prSet presAssocID="{841014A8-B741-43A5-B1ED-5F87FAB31E4B}" presName="rootConnector" presStyleLbl="node4" presStyleIdx="12" presStyleCnt="22"/>
      <dgm:spPr/>
    </dgm:pt>
    <dgm:pt modelId="{A394586E-0CDD-4310-85FE-086E3490F2DC}" type="pres">
      <dgm:prSet presAssocID="{841014A8-B741-43A5-B1ED-5F87FAB31E4B}" presName="hierChild4" presStyleCnt="0"/>
      <dgm:spPr/>
    </dgm:pt>
    <dgm:pt modelId="{71B8478C-9F43-4C4C-AD12-CACED04544A9}" type="pres">
      <dgm:prSet presAssocID="{841014A8-B741-43A5-B1ED-5F87FAB31E4B}" presName="hierChild5" presStyleCnt="0"/>
      <dgm:spPr/>
    </dgm:pt>
    <dgm:pt modelId="{41B2673D-6A69-4FA8-9DC7-FECC9A4D66B8}" type="pres">
      <dgm:prSet presAssocID="{8D9A1C1B-25ED-42AB-84B5-824459E30AF2}" presName="Name37" presStyleLbl="parChTrans1D4" presStyleIdx="13" presStyleCnt="22"/>
      <dgm:spPr/>
    </dgm:pt>
    <dgm:pt modelId="{54410DC8-49CB-4F2D-B201-94154FEE8D4A}" type="pres">
      <dgm:prSet presAssocID="{A669F18B-9961-49F3-AD6F-C96D8AA12C18}" presName="hierRoot2" presStyleCnt="0">
        <dgm:presLayoutVars>
          <dgm:hierBranch val="init"/>
        </dgm:presLayoutVars>
      </dgm:prSet>
      <dgm:spPr/>
    </dgm:pt>
    <dgm:pt modelId="{81A582B6-1E9B-4D92-87FC-8B98A11AFD20}" type="pres">
      <dgm:prSet presAssocID="{A669F18B-9961-49F3-AD6F-C96D8AA12C18}" presName="rootComposite" presStyleCnt="0"/>
      <dgm:spPr/>
    </dgm:pt>
    <dgm:pt modelId="{8FBA93FA-AFDA-40A2-AADD-CA26DE1E19AE}" type="pres">
      <dgm:prSet presAssocID="{A669F18B-9961-49F3-AD6F-C96D8AA12C18}" presName="rootText" presStyleLbl="node4" presStyleIdx="13" presStyleCnt="22">
        <dgm:presLayoutVars>
          <dgm:chPref val="3"/>
        </dgm:presLayoutVars>
      </dgm:prSet>
      <dgm:spPr/>
    </dgm:pt>
    <dgm:pt modelId="{607684FE-1ED8-4C5A-A2D6-C149E758AFC5}" type="pres">
      <dgm:prSet presAssocID="{A669F18B-9961-49F3-AD6F-C96D8AA12C18}" presName="rootConnector" presStyleLbl="node4" presStyleIdx="13" presStyleCnt="22"/>
      <dgm:spPr/>
    </dgm:pt>
    <dgm:pt modelId="{BDCD85FA-CBF4-4418-BE49-10782051870E}" type="pres">
      <dgm:prSet presAssocID="{A669F18B-9961-49F3-AD6F-C96D8AA12C18}" presName="hierChild4" presStyleCnt="0"/>
      <dgm:spPr/>
    </dgm:pt>
    <dgm:pt modelId="{3502CB29-CD80-4D98-B3B2-5C5E68BD4856}" type="pres">
      <dgm:prSet presAssocID="{A669F18B-9961-49F3-AD6F-C96D8AA12C18}" presName="hierChild5" presStyleCnt="0"/>
      <dgm:spPr/>
    </dgm:pt>
    <dgm:pt modelId="{56024A8D-2BFD-4050-8CE1-F4D6EA19E1A2}" type="pres">
      <dgm:prSet presAssocID="{4D1134EF-8B76-464E-A1B1-D4FC67A6BA0F}" presName="hierChild5" presStyleCnt="0"/>
      <dgm:spPr/>
    </dgm:pt>
    <dgm:pt modelId="{0E01FA63-0B2E-4011-B80F-C985BA55AEE3}" type="pres">
      <dgm:prSet presAssocID="{146DA7C7-0DE4-4A4C-96A2-B00EDFF47757}" presName="Name37" presStyleLbl="parChTrans1D3" presStyleIdx="2" presStyleCnt="7"/>
      <dgm:spPr/>
    </dgm:pt>
    <dgm:pt modelId="{3299A2E9-B40E-48EF-8CCE-1E6F10698E80}" type="pres">
      <dgm:prSet presAssocID="{3CCEB41D-A17A-465E-A943-16624FE98C24}" presName="hierRoot2" presStyleCnt="0">
        <dgm:presLayoutVars>
          <dgm:hierBranch val="init"/>
        </dgm:presLayoutVars>
      </dgm:prSet>
      <dgm:spPr/>
    </dgm:pt>
    <dgm:pt modelId="{C163AD2F-BA6C-4E8B-97E4-818E53B7B142}" type="pres">
      <dgm:prSet presAssocID="{3CCEB41D-A17A-465E-A943-16624FE98C24}" presName="rootComposite" presStyleCnt="0"/>
      <dgm:spPr/>
    </dgm:pt>
    <dgm:pt modelId="{532F5B11-0F0F-416A-BD05-5EF0A50B5F8D}" type="pres">
      <dgm:prSet presAssocID="{3CCEB41D-A17A-465E-A943-16624FE98C24}" presName="rootText" presStyleLbl="node3" presStyleIdx="2" presStyleCnt="7">
        <dgm:presLayoutVars>
          <dgm:chPref val="3"/>
        </dgm:presLayoutVars>
      </dgm:prSet>
      <dgm:spPr/>
    </dgm:pt>
    <dgm:pt modelId="{9217A445-D64F-4A89-A488-3E48C67C460B}" type="pres">
      <dgm:prSet presAssocID="{3CCEB41D-A17A-465E-A943-16624FE98C24}" presName="rootConnector" presStyleLbl="node3" presStyleIdx="2" presStyleCnt="7"/>
      <dgm:spPr/>
    </dgm:pt>
    <dgm:pt modelId="{5EEAE928-AD9C-4D8F-9F4D-C34DFB64423C}" type="pres">
      <dgm:prSet presAssocID="{3CCEB41D-A17A-465E-A943-16624FE98C24}" presName="hierChild4" presStyleCnt="0"/>
      <dgm:spPr/>
    </dgm:pt>
    <dgm:pt modelId="{63A3D9A1-E88A-451A-A583-3F7C82DC70BF}" type="pres">
      <dgm:prSet presAssocID="{92EE0502-EE7A-4586-9A33-186E419EE4FD}" presName="Name37" presStyleLbl="parChTrans1D4" presStyleIdx="14" presStyleCnt="22"/>
      <dgm:spPr/>
    </dgm:pt>
    <dgm:pt modelId="{44E7FA2E-185F-4E28-8349-472CCF4036ED}" type="pres">
      <dgm:prSet presAssocID="{2FA45E99-1ABC-4BF9-B347-CE2466434183}" presName="hierRoot2" presStyleCnt="0">
        <dgm:presLayoutVars>
          <dgm:hierBranch val="init"/>
        </dgm:presLayoutVars>
      </dgm:prSet>
      <dgm:spPr/>
    </dgm:pt>
    <dgm:pt modelId="{CF39ED82-F675-4864-B359-3D5E726A52E4}" type="pres">
      <dgm:prSet presAssocID="{2FA45E99-1ABC-4BF9-B347-CE2466434183}" presName="rootComposite" presStyleCnt="0"/>
      <dgm:spPr/>
    </dgm:pt>
    <dgm:pt modelId="{306472C2-ACE2-4EF6-8741-7E992CC3BC1E}" type="pres">
      <dgm:prSet presAssocID="{2FA45E99-1ABC-4BF9-B347-CE2466434183}" presName="rootText" presStyleLbl="node4" presStyleIdx="14" presStyleCnt="22">
        <dgm:presLayoutVars>
          <dgm:chPref val="3"/>
        </dgm:presLayoutVars>
      </dgm:prSet>
      <dgm:spPr/>
    </dgm:pt>
    <dgm:pt modelId="{F0313A3C-6B28-4F4E-A033-337C4C9ED7D7}" type="pres">
      <dgm:prSet presAssocID="{2FA45E99-1ABC-4BF9-B347-CE2466434183}" presName="rootConnector" presStyleLbl="node4" presStyleIdx="14" presStyleCnt="22"/>
      <dgm:spPr/>
    </dgm:pt>
    <dgm:pt modelId="{5F1A0CD4-DC99-4BBF-B598-D6D55757A795}" type="pres">
      <dgm:prSet presAssocID="{2FA45E99-1ABC-4BF9-B347-CE2466434183}" presName="hierChild4" presStyleCnt="0"/>
      <dgm:spPr/>
    </dgm:pt>
    <dgm:pt modelId="{D47B5830-4C24-4054-9477-90A0488F1463}" type="pres">
      <dgm:prSet presAssocID="{2FA45E99-1ABC-4BF9-B347-CE2466434183}" presName="hierChild5" presStyleCnt="0"/>
      <dgm:spPr/>
    </dgm:pt>
    <dgm:pt modelId="{6A8FC509-EC50-439D-B37B-214F90111947}" type="pres">
      <dgm:prSet presAssocID="{1BC8BD2D-6EE1-4744-9D4A-C1CD03E14BF1}" presName="Name37" presStyleLbl="parChTrans1D4" presStyleIdx="15" presStyleCnt="22"/>
      <dgm:spPr/>
    </dgm:pt>
    <dgm:pt modelId="{EB3EA9F1-E4DC-4276-9D23-047534453B3F}" type="pres">
      <dgm:prSet presAssocID="{6F3902F5-592A-4E3E-A51F-9311B199C677}" presName="hierRoot2" presStyleCnt="0">
        <dgm:presLayoutVars>
          <dgm:hierBranch val="init"/>
        </dgm:presLayoutVars>
      </dgm:prSet>
      <dgm:spPr/>
    </dgm:pt>
    <dgm:pt modelId="{5F0077C5-C55C-4107-BF26-05890ABCAE04}" type="pres">
      <dgm:prSet presAssocID="{6F3902F5-592A-4E3E-A51F-9311B199C677}" presName="rootComposite" presStyleCnt="0"/>
      <dgm:spPr/>
    </dgm:pt>
    <dgm:pt modelId="{05A3E036-EB6C-439D-9409-827B37555E40}" type="pres">
      <dgm:prSet presAssocID="{6F3902F5-592A-4E3E-A51F-9311B199C677}" presName="rootText" presStyleLbl="node4" presStyleIdx="15" presStyleCnt="22">
        <dgm:presLayoutVars>
          <dgm:chPref val="3"/>
        </dgm:presLayoutVars>
      </dgm:prSet>
      <dgm:spPr/>
    </dgm:pt>
    <dgm:pt modelId="{DA312E0C-C913-45F0-A844-ECEEEE688783}" type="pres">
      <dgm:prSet presAssocID="{6F3902F5-592A-4E3E-A51F-9311B199C677}" presName="rootConnector" presStyleLbl="node4" presStyleIdx="15" presStyleCnt="22"/>
      <dgm:spPr/>
    </dgm:pt>
    <dgm:pt modelId="{0FD706F3-9EB9-4DA7-A71A-2AAF619C7FFE}" type="pres">
      <dgm:prSet presAssocID="{6F3902F5-592A-4E3E-A51F-9311B199C677}" presName="hierChild4" presStyleCnt="0"/>
      <dgm:spPr/>
    </dgm:pt>
    <dgm:pt modelId="{9F0CC05D-14F6-46BE-8AAF-22FC84A14EF2}" type="pres">
      <dgm:prSet presAssocID="{6F3902F5-592A-4E3E-A51F-9311B199C677}" presName="hierChild5" presStyleCnt="0"/>
      <dgm:spPr/>
    </dgm:pt>
    <dgm:pt modelId="{2D2B8700-1D09-48B3-B617-8548EDF97754}" type="pres">
      <dgm:prSet presAssocID="{3CCEB41D-A17A-465E-A943-16624FE98C24}" presName="hierChild5" presStyleCnt="0"/>
      <dgm:spPr/>
    </dgm:pt>
    <dgm:pt modelId="{B6A3801B-BD01-4305-A2BD-3A7337CF2338}" type="pres">
      <dgm:prSet presAssocID="{0BE1E6D2-0578-4E37-AFA0-179BBB7169A8}" presName="Name37" presStyleLbl="parChTrans1D3" presStyleIdx="3" presStyleCnt="7"/>
      <dgm:spPr/>
    </dgm:pt>
    <dgm:pt modelId="{21EF51D9-4C4A-44D2-8E7C-5460D46DB630}" type="pres">
      <dgm:prSet presAssocID="{4C7555F6-8917-49A8-8A0B-8D356EE615F1}" presName="hierRoot2" presStyleCnt="0">
        <dgm:presLayoutVars>
          <dgm:hierBranch val="init"/>
        </dgm:presLayoutVars>
      </dgm:prSet>
      <dgm:spPr/>
    </dgm:pt>
    <dgm:pt modelId="{80049C48-53B7-432A-A823-9A741F3B7408}" type="pres">
      <dgm:prSet presAssocID="{4C7555F6-8917-49A8-8A0B-8D356EE615F1}" presName="rootComposite" presStyleCnt="0"/>
      <dgm:spPr/>
    </dgm:pt>
    <dgm:pt modelId="{406B2866-6901-45D3-89E2-1D28DB1E0B5A}" type="pres">
      <dgm:prSet presAssocID="{4C7555F6-8917-49A8-8A0B-8D356EE615F1}" presName="rootText" presStyleLbl="node3" presStyleIdx="3" presStyleCnt="7">
        <dgm:presLayoutVars>
          <dgm:chPref val="3"/>
        </dgm:presLayoutVars>
      </dgm:prSet>
      <dgm:spPr/>
    </dgm:pt>
    <dgm:pt modelId="{DA651B90-01A1-42A3-BADB-D37F57015942}" type="pres">
      <dgm:prSet presAssocID="{4C7555F6-8917-49A8-8A0B-8D356EE615F1}" presName="rootConnector" presStyleLbl="node3" presStyleIdx="3" presStyleCnt="7"/>
      <dgm:spPr/>
    </dgm:pt>
    <dgm:pt modelId="{DF8DF59F-69C6-4A39-A19C-8B556F598AF4}" type="pres">
      <dgm:prSet presAssocID="{4C7555F6-8917-49A8-8A0B-8D356EE615F1}" presName="hierChild4" presStyleCnt="0"/>
      <dgm:spPr/>
    </dgm:pt>
    <dgm:pt modelId="{6780878B-6C14-423A-9546-B9F6321E103B}" type="pres">
      <dgm:prSet presAssocID="{120C8773-33CE-428E-B8B6-09CDE42124BE}" presName="Name37" presStyleLbl="parChTrans1D4" presStyleIdx="16" presStyleCnt="22"/>
      <dgm:spPr/>
    </dgm:pt>
    <dgm:pt modelId="{B5B16BC5-900E-4CBD-AA28-599A5447A0CE}" type="pres">
      <dgm:prSet presAssocID="{609A1FBF-64C8-4DBD-9E20-C877359D566A}" presName="hierRoot2" presStyleCnt="0">
        <dgm:presLayoutVars>
          <dgm:hierBranch val="init"/>
        </dgm:presLayoutVars>
      </dgm:prSet>
      <dgm:spPr/>
    </dgm:pt>
    <dgm:pt modelId="{CA23AA8C-5A02-412A-97A1-ACBA2501A9B9}" type="pres">
      <dgm:prSet presAssocID="{609A1FBF-64C8-4DBD-9E20-C877359D566A}" presName="rootComposite" presStyleCnt="0"/>
      <dgm:spPr/>
    </dgm:pt>
    <dgm:pt modelId="{9C7DB803-354C-4849-8DA9-4E02381EF411}" type="pres">
      <dgm:prSet presAssocID="{609A1FBF-64C8-4DBD-9E20-C877359D566A}" presName="rootText" presStyleLbl="node4" presStyleIdx="16" presStyleCnt="22">
        <dgm:presLayoutVars>
          <dgm:chPref val="3"/>
        </dgm:presLayoutVars>
      </dgm:prSet>
      <dgm:spPr/>
    </dgm:pt>
    <dgm:pt modelId="{FD1978C5-8618-4717-8352-2C68E60DED69}" type="pres">
      <dgm:prSet presAssocID="{609A1FBF-64C8-4DBD-9E20-C877359D566A}" presName="rootConnector" presStyleLbl="node4" presStyleIdx="16" presStyleCnt="22"/>
      <dgm:spPr/>
    </dgm:pt>
    <dgm:pt modelId="{815BADA9-2A0B-41BA-B06D-179AFEF3E478}" type="pres">
      <dgm:prSet presAssocID="{609A1FBF-64C8-4DBD-9E20-C877359D566A}" presName="hierChild4" presStyleCnt="0"/>
      <dgm:spPr/>
    </dgm:pt>
    <dgm:pt modelId="{ADDFDAF5-8909-4A72-BEE1-042AFAAA1110}" type="pres">
      <dgm:prSet presAssocID="{609A1FBF-64C8-4DBD-9E20-C877359D566A}" presName="hierChild5" presStyleCnt="0"/>
      <dgm:spPr/>
    </dgm:pt>
    <dgm:pt modelId="{C15D11FA-FA2F-4630-8436-80DB2030B6A1}" type="pres">
      <dgm:prSet presAssocID="{4C7555F6-8917-49A8-8A0B-8D356EE615F1}" presName="hierChild5" presStyleCnt="0"/>
      <dgm:spPr/>
    </dgm:pt>
    <dgm:pt modelId="{695A1D3E-3086-4001-902A-867426EB2BF8}" type="pres">
      <dgm:prSet presAssocID="{DAEA1482-795F-41C9-BEB0-7672A19766BE}" presName="Name37" presStyleLbl="parChTrans1D3" presStyleIdx="4" presStyleCnt="7"/>
      <dgm:spPr/>
    </dgm:pt>
    <dgm:pt modelId="{F9A31C6B-E92E-4D38-905F-5726EB4A23AA}" type="pres">
      <dgm:prSet presAssocID="{F5B62AC6-ED53-4976-8B4C-8191E97AB91E}" presName="hierRoot2" presStyleCnt="0">
        <dgm:presLayoutVars>
          <dgm:hierBranch val="init"/>
        </dgm:presLayoutVars>
      </dgm:prSet>
      <dgm:spPr/>
    </dgm:pt>
    <dgm:pt modelId="{88CF88C8-9E8F-44FB-B94B-024E15537822}" type="pres">
      <dgm:prSet presAssocID="{F5B62AC6-ED53-4976-8B4C-8191E97AB91E}" presName="rootComposite" presStyleCnt="0"/>
      <dgm:spPr/>
    </dgm:pt>
    <dgm:pt modelId="{A7DD3D74-A582-4238-947E-96ECD291D9AF}" type="pres">
      <dgm:prSet presAssocID="{F5B62AC6-ED53-4976-8B4C-8191E97AB91E}" presName="rootText" presStyleLbl="node3" presStyleIdx="4" presStyleCnt="7">
        <dgm:presLayoutVars>
          <dgm:chPref val="3"/>
        </dgm:presLayoutVars>
      </dgm:prSet>
      <dgm:spPr/>
    </dgm:pt>
    <dgm:pt modelId="{96D33812-DA39-4B69-8508-B247B5919BFA}" type="pres">
      <dgm:prSet presAssocID="{F5B62AC6-ED53-4976-8B4C-8191E97AB91E}" presName="rootConnector" presStyleLbl="node3" presStyleIdx="4" presStyleCnt="7"/>
      <dgm:spPr/>
    </dgm:pt>
    <dgm:pt modelId="{7D534E07-0DDD-4C8B-B287-DAE9D5E9C057}" type="pres">
      <dgm:prSet presAssocID="{F5B62AC6-ED53-4976-8B4C-8191E97AB91E}" presName="hierChild4" presStyleCnt="0"/>
      <dgm:spPr/>
    </dgm:pt>
    <dgm:pt modelId="{70BF2E61-C205-4641-91A4-E46981BC3911}" type="pres">
      <dgm:prSet presAssocID="{CF75EE2C-BE2B-424B-81D9-9D5E7BD10717}" presName="Name37" presStyleLbl="parChTrans1D4" presStyleIdx="17" presStyleCnt="22"/>
      <dgm:spPr/>
    </dgm:pt>
    <dgm:pt modelId="{386E4593-5873-464F-B688-CFA3759E6B1C}" type="pres">
      <dgm:prSet presAssocID="{02FA8131-81C5-45FF-A7E0-7190E5A7D499}" presName="hierRoot2" presStyleCnt="0">
        <dgm:presLayoutVars>
          <dgm:hierBranch val="init"/>
        </dgm:presLayoutVars>
      </dgm:prSet>
      <dgm:spPr/>
    </dgm:pt>
    <dgm:pt modelId="{E3D95FB5-5599-40A4-A326-72457530BF04}" type="pres">
      <dgm:prSet presAssocID="{02FA8131-81C5-45FF-A7E0-7190E5A7D499}" presName="rootComposite" presStyleCnt="0"/>
      <dgm:spPr/>
    </dgm:pt>
    <dgm:pt modelId="{82912205-1986-4565-9713-26293FB16709}" type="pres">
      <dgm:prSet presAssocID="{02FA8131-81C5-45FF-A7E0-7190E5A7D499}" presName="rootText" presStyleLbl="node4" presStyleIdx="17" presStyleCnt="22">
        <dgm:presLayoutVars>
          <dgm:chPref val="3"/>
        </dgm:presLayoutVars>
      </dgm:prSet>
      <dgm:spPr/>
    </dgm:pt>
    <dgm:pt modelId="{1FCF456B-7F63-4F45-A550-49A6A1580424}" type="pres">
      <dgm:prSet presAssocID="{02FA8131-81C5-45FF-A7E0-7190E5A7D499}" presName="rootConnector" presStyleLbl="node4" presStyleIdx="17" presStyleCnt="22"/>
      <dgm:spPr/>
    </dgm:pt>
    <dgm:pt modelId="{4FA3D32B-AF21-4AB1-B523-1D5D59DF32EF}" type="pres">
      <dgm:prSet presAssocID="{02FA8131-81C5-45FF-A7E0-7190E5A7D499}" presName="hierChild4" presStyleCnt="0"/>
      <dgm:spPr/>
    </dgm:pt>
    <dgm:pt modelId="{69A8B3D4-46AC-45E3-80F4-C17885739725}" type="pres">
      <dgm:prSet presAssocID="{02FA8131-81C5-45FF-A7E0-7190E5A7D499}" presName="hierChild5" presStyleCnt="0"/>
      <dgm:spPr/>
    </dgm:pt>
    <dgm:pt modelId="{08ED8349-811A-422F-94F5-A52269A3AFDB}" type="pres">
      <dgm:prSet presAssocID="{F5B62AC6-ED53-4976-8B4C-8191E97AB91E}" presName="hierChild5" presStyleCnt="0"/>
      <dgm:spPr/>
    </dgm:pt>
    <dgm:pt modelId="{6158E038-DC98-4EAD-A2DA-9C7272B95C0F}" type="pres">
      <dgm:prSet presAssocID="{D9E73EDF-9B83-43BC-881D-B5C19DB6704B}" presName="Name37" presStyleLbl="parChTrans1D3" presStyleIdx="5" presStyleCnt="7"/>
      <dgm:spPr/>
    </dgm:pt>
    <dgm:pt modelId="{2C376C0D-26AA-46F6-90BA-CE19478911FE}" type="pres">
      <dgm:prSet presAssocID="{914AEDDA-6F41-4485-B7D4-6EA01C757534}" presName="hierRoot2" presStyleCnt="0">
        <dgm:presLayoutVars>
          <dgm:hierBranch val="init"/>
        </dgm:presLayoutVars>
      </dgm:prSet>
      <dgm:spPr/>
    </dgm:pt>
    <dgm:pt modelId="{FA08CD09-4899-4B92-A516-E4D3EF640D7A}" type="pres">
      <dgm:prSet presAssocID="{914AEDDA-6F41-4485-B7D4-6EA01C757534}" presName="rootComposite" presStyleCnt="0"/>
      <dgm:spPr/>
    </dgm:pt>
    <dgm:pt modelId="{71BC9CA1-EA7A-4C5E-BFD1-333601ADB648}" type="pres">
      <dgm:prSet presAssocID="{914AEDDA-6F41-4485-B7D4-6EA01C757534}" presName="rootText" presStyleLbl="node3" presStyleIdx="5" presStyleCnt="7">
        <dgm:presLayoutVars>
          <dgm:chPref val="3"/>
        </dgm:presLayoutVars>
      </dgm:prSet>
      <dgm:spPr/>
    </dgm:pt>
    <dgm:pt modelId="{1B44F310-A246-4F08-8F0E-74FF76EBCAF3}" type="pres">
      <dgm:prSet presAssocID="{914AEDDA-6F41-4485-B7D4-6EA01C757534}" presName="rootConnector" presStyleLbl="node3" presStyleIdx="5" presStyleCnt="7"/>
      <dgm:spPr/>
    </dgm:pt>
    <dgm:pt modelId="{E8DDF759-A4C9-4F0D-B9C6-E75756D14947}" type="pres">
      <dgm:prSet presAssocID="{914AEDDA-6F41-4485-B7D4-6EA01C757534}" presName="hierChild4" presStyleCnt="0"/>
      <dgm:spPr/>
    </dgm:pt>
    <dgm:pt modelId="{944EBD6C-7CEA-420C-97FD-6DEAC4E4DEA2}" type="pres">
      <dgm:prSet presAssocID="{1A87491B-4DA6-4DC2-9EB5-E749124A139B}" presName="Name37" presStyleLbl="parChTrans1D4" presStyleIdx="18" presStyleCnt="22"/>
      <dgm:spPr/>
    </dgm:pt>
    <dgm:pt modelId="{3B72709F-6F35-4486-9215-D9E8E06811A1}" type="pres">
      <dgm:prSet presAssocID="{97660E91-0D45-439D-9EE6-2277428ED2C7}" presName="hierRoot2" presStyleCnt="0">
        <dgm:presLayoutVars>
          <dgm:hierBranch val="init"/>
        </dgm:presLayoutVars>
      </dgm:prSet>
      <dgm:spPr/>
    </dgm:pt>
    <dgm:pt modelId="{66E4C078-FCCE-4E2A-9F91-C37FCBBE8835}" type="pres">
      <dgm:prSet presAssocID="{97660E91-0D45-439D-9EE6-2277428ED2C7}" presName="rootComposite" presStyleCnt="0"/>
      <dgm:spPr/>
    </dgm:pt>
    <dgm:pt modelId="{7A3C68DD-848B-46D9-91D5-A3FBFCF01D56}" type="pres">
      <dgm:prSet presAssocID="{97660E91-0D45-439D-9EE6-2277428ED2C7}" presName="rootText" presStyleLbl="node4" presStyleIdx="18" presStyleCnt="22">
        <dgm:presLayoutVars>
          <dgm:chPref val="3"/>
        </dgm:presLayoutVars>
      </dgm:prSet>
      <dgm:spPr/>
    </dgm:pt>
    <dgm:pt modelId="{AEC09A2D-7180-4A57-B72B-2B47F12DC333}" type="pres">
      <dgm:prSet presAssocID="{97660E91-0D45-439D-9EE6-2277428ED2C7}" presName="rootConnector" presStyleLbl="node4" presStyleIdx="18" presStyleCnt="22"/>
      <dgm:spPr/>
    </dgm:pt>
    <dgm:pt modelId="{EBC2B3F3-9D2F-4FAE-99A9-8C27D581CFA4}" type="pres">
      <dgm:prSet presAssocID="{97660E91-0D45-439D-9EE6-2277428ED2C7}" presName="hierChild4" presStyleCnt="0"/>
      <dgm:spPr/>
    </dgm:pt>
    <dgm:pt modelId="{415481B4-B12A-4857-AED3-7DCFDEEF9C0B}" type="pres">
      <dgm:prSet presAssocID="{97660E91-0D45-439D-9EE6-2277428ED2C7}" presName="hierChild5" presStyleCnt="0"/>
      <dgm:spPr/>
    </dgm:pt>
    <dgm:pt modelId="{DCB491BE-245A-45F1-AF6B-F99CBFB18992}" type="pres">
      <dgm:prSet presAssocID="{B7CDE7EA-9958-4991-99AB-AF39AC850FD4}" presName="Name37" presStyleLbl="parChTrans1D4" presStyleIdx="19" presStyleCnt="22"/>
      <dgm:spPr/>
    </dgm:pt>
    <dgm:pt modelId="{856BF4AA-4A57-4DF2-ACC0-A006EEE7F413}" type="pres">
      <dgm:prSet presAssocID="{443DB6C7-F199-4512-BFEA-D4E1E529FEA9}" presName="hierRoot2" presStyleCnt="0">
        <dgm:presLayoutVars>
          <dgm:hierBranch val="init"/>
        </dgm:presLayoutVars>
      </dgm:prSet>
      <dgm:spPr/>
    </dgm:pt>
    <dgm:pt modelId="{61AE4621-EBD2-4E5F-89C8-F3303BA02423}" type="pres">
      <dgm:prSet presAssocID="{443DB6C7-F199-4512-BFEA-D4E1E529FEA9}" presName="rootComposite" presStyleCnt="0"/>
      <dgm:spPr/>
    </dgm:pt>
    <dgm:pt modelId="{A63244E8-91A3-4922-90DA-5E62CDF47922}" type="pres">
      <dgm:prSet presAssocID="{443DB6C7-F199-4512-BFEA-D4E1E529FEA9}" presName="rootText" presStyleLbl="node4" presStyleIdx="19" presStyleCnt="22">
        <dgm:presLayoutVars>
          <dgm:chPref val="3"/>
        </dgm:presLayoutVars>
      </dgm:prSet>
      <dgm:spPr/>
    </dgm:pt>
    <dgm:pt modelId="{E646C1AD-0096-4873-97BB-82AD92EB7917}" type="pres">
      <dgm:prSet presAssocID="{443DB6C7-F199-4512-BFEA-D4E1E529FEA9}" presName="rootConnector" presStyleLbl="node4" presStyleIdx="19" presStyleCnt="22"/>
      <dgm:spPr/>
    </dgm:pt>
    <dgm:pt modelId="{2BC1E3A7-F399-49A9-BA45-10C1F5726FB0}" type="pres">
      <dgm:prSet presAssocID="{443DB6C7-F199-4512-BFEA-D4E1E529FEA9}" presName="hierChild4" presStyleCnt="0"/>
      <dgm:spPr/>
    </dgm:pt>
    <dgm:pt modelId="{B069E873-305E-40E2-ADDB-F6589254AE83}" type="pres">
      <dgm:prSet presAssocID="{443DB6C7-F199-4512-BFEA-D4E1E529FEA9}" presName="hierChild5" presStyleCnt="0"/>
      <dgm:spPr/>
    </dgm:pt>
    <dgm:pt modelId="{A4D7438D-C554-4428-933E-ECF5AA3C11AD}" type="pres">
      <dgm:prSet presAssocID="{914AEDDA-6F41-4485-B7D4-6EA01C757534}" presName="hierChild5" presStyleCnt="0"/>
      <dgm:spPr/>
    </dgm:pt>
    <dgm:pt modelId="{A005F818-23C6-4559-8C1D-0F54AFA94BFC}" type="pres">
      <dgm:prSet presAssocID="{4B7BB638-789B-4DF6-8D92-88D0CAEDB5A0}" presName="Name37" presStyleLbl="parChTrans1D3" presStyleIdx="6" presStyleCnt="7"/>
      <dgm:spPr/>
    </dgm:pt>
    <dgm:pt modelId="{58D1CA6F-84AE-46EA-849B-9F9A72EACEB1}" type="pres">
      <dgm:prSet presAssocID="{E20F7541-078D-48C9-A5B0-640DC94BE175}" presName="hierRoot2" presStyleCnt="0">
        <dgm:presLayoutVars>
          <dgm:hierBranch val="init"/>
        </dgm:presLayoutVars>
      </dgm:prSet>
      <dgm:spPr/>
    </dgm:pt>
    <dgm:pt modelId="{FC91B2C4-2A3A-45AA-98FD-16D044479FB1}" type="pres">
      <dgm:prSet presAssocID="{E20F7541-078D-48C9-A5B0-640DC94BE175}" presName="rootComposite" presStyleCnt="0"/>
      <dgm:spPr/>
    </dgm:pt>
    <dgm:pt modelId="{61D4CA4F-1ABD-4799-A8BE-1BEB9BC6C99E}" type="pres">
      <dgm:prSet presAssocID="{E20F7541-078D-48C9-A5B0-640DC94BE175}" presName="rootText" presStyleLbl="node3" presStyleIdx="6" presStyleCnt="7">
        <dgm:presLayoutVars>
          <dgm:chPref val="3"/>
        </dgm:presLayoutVars>
      </dgm:prSet>
      <dgm:spPr/>
    </dgm:pt>
    <dgm:pt modelId="{AA063B21-813A-4E5F-90C0-62DC5FF85152}" type="pres">
      <dgm:prSet presAssocID="{E20F7541-078D-48C9-A5B0-640DC94BE175}" presName="rootConnector" presStyleLbl="node3" presStyleIdx="6" presStyleCnt="7"/>
      <dgm:spPr/>
    </dgm:pt>
    <dgm:pt modelId="{838600A2-F14A-426A-B08C-15035BA86271}" type="pres">
      <dgm:prSet presAssocID="{E20F7541-078D-48C9-A5B0-640DC94BE175}" presName="hierChild4" presStyleCnt="0"/>
      <dgm:spPr/>
    </dgm:pt>
    <dgm:pt modelId="{E423C066-E1E2-43EA-AC51-AEEE035E6625}" type="pres">
      <dgm:prSet presAssocID="{D78A2277-5C38-4900-A951-61F74153624B}" presName="Name37" presStyleLbl="parChTrans1D4" presStyleIdx="20" presStyleCnt="22"/>
      <dgm:spPr/>
    </dgm:pt>
    <dgm:pt modelId="{2942A655-BD5A-401F-9E34-DD2C06987DF7}" type="pres">
      <dgm:prSet presAssocID="{B49662AD-8A18-4633-8B4D-C3491D5AC20F}" presName="hierRoot2" presStyleCnt="0">
        <dgm:presLayoutVars>
          <dgm:hierBranch val="init"/>
        </dgm:presLayoutVars>
      </dgm:prSet>
      <dgm:spPr/>
    </dgm:pt>
    <dgm:pt modelId="{D2147022-4D24-41E2-B857-E6FAE15748DD}" type="pres">
      <dgm:prSet presAssocID="{B49662AD-8A18-4633-8B4D-C3491D5AC20F}" presName="rootComposite" presStyleCnt="0"/>
      <dgm:spPr/>
    </dgm:pt>
    <dgm:pt modelId="{532E1A01-771E-4F4A-9B1F-B2B4F3816104}" type="pres">
      <dgm:prSet presAssocID="{B49662AD-8A18-4633-8B4D-C3491D5AC20F}" presName="rootText" presStyleLbl="node4" presStyleIdx="20" presStyleCnt="22">
        <dgm:presLayoutVars>
          <dgm:chPref val="3"/>
        </dgm:presLayoutVars>
      </dgm:prSet>
      <dgm:spPr/>
    </dgm:pt>
    <dgm:pt modelId="{8F0D9566-33FA-4CAD-AD6B-C67705D37154}" type="pres">
      <dgm:prSet presAssocID="{B49662AD-8A18-4633-8B4D-C3491D5AC20F}" presName="rootConnector" presStyleLbl="node4" presStyleIdx="20" presStyleCnt="22"/>
      <dgm:spPr/>
    </dgm:pt>
    <dgm:pt modelId="{7235F694-2AC5-4958-BE9B-304690823307}" type="pres">
      <dgm:prSet presAssocID="{B49662AD-8A18-4633-8B4D-C3491D5AC20F}" presName="hierChild4" presStyleCnt="0"/>
      <dgm:spPr/>
    </dgm:pt>
    <dgm:pt modelId="{4DC1B643-B74E-44FD-B3AB-5DE22397D077}" type="pres">
      <dgm:prSet presAssocID="{B49662AD-8A18-4633-8B4D-C3491D5AC20F}" presName="hierChild5" presStyleCnt="0"/>
      <dgm:spPr/>
    </dgm:pt>
    <dgm:pt modelId="{DDC93D70-7933-4E52-AB98-2C6B10363028}" type="pres">
      <dgm:prSet presAssocID="{4E368A60-E3B3-45E1-9E79-23853BBD515D}" presName="Name37" presStyleLbl="parChTrans1D4" presStyleIdx="21" presStyleCnt="22"/>
      <dgm:spPr/>
    </dgm:pt>
    <dgm:pt modelId="{D524F9B0-725F-4CE1-8BC2-A2E0A2921EDA}" type="pres">
      <dgm:prSet presAssocID="{1F3665F5-C648-4196-B891-E5F8D9DFAC89}" presName="hierRoot2" presStyleCnt="0">
        <dgm:presLayoutVars>
          <dgm:hierBranch val="init"/>
        </dgm:presLayoutVars>
      </dgm:prSet>
      <dgm:spPr/>
    </dgm:pt>
    <dgm:pt modelId="{2EC474CC-4511-49D4-A114-90CF979FA4B5}" type="pres">
      <dgm:prSet presAssocID="{1F3665F5-C648-4196-B891-E5F8D9DFAC89}" presName="rootComposite" presStyleCnt="0"/>
      <dgm:spPr/>
    </dgm:pt>
    <dgm:pt modelId="{2CDDA4C4-74F9-42D6-BED9-8F1FABC5199D}" type="pres">
      <dgm:prSet presAssocID="{1F3665F5-C648-4196-B891-E5F8D9DFAC89}" presName="rootText" presStyleLbl="node4" presStyleIdx="21" presStyleCnt="22">
        <dgm:presLayoutVars>
          <dgm:chPref val="3"/>
        </dgm:presLayoutVars>
      </dgm:prSet>
      <dgm:spPr/>
    </dgm:pt>
    <dgm:pt modelId="{DEA48612-F786-477E-9CCA-AA77310E0AA6}" type="pres">
      <dgm:prSet presAssocID="{1F3665F5-C648-4196-B891-E5F8D9DFAC89}" presName="rootConnector" presStyleLbl="node4" presStyleIdx="21" presStyleCnt="22"/>
      <dgm:spPr/>
    </dgm:pt>
    <dgm:pt modelId="{FC0BCC61-DB3C-4710-9F3D-F680F32DF1CD}" type="pres">
      <dgm:prSet presAssocID="{1F3665F5-C648-4196-B891-E5F8D9DFAC89}" presName="hierChild4" presStyleCnt="0"/>
      <dgm:spPr/>
    </dgm:pt>
    <dgm:pt modelId="{C3B20B34-44C6-4CCA-A0B5-B1F9B5366D4D}" type="pres">
      <dgm:prSet presAssocID="{1F3665F5-C648-4196-B891-E5F8D9DFAC89}" presName="hierChild5" presStyleCnt="0"/>
      <dgm:spPr/>
    </dgm:pt>
    <dgm:pt modelId="{2879C823-2AC2-4648-9C2B-99F5CA3BC248}" type="pres">
      <dgm:prSet presAssocID="{E20F7541-078D-48C9-A5B0-640DC94BE175}" presName="hierChild5" presStyleCnt="0"/>
      <dgm:spPr/>
    </dgm:pt>
    <dgm:pt modelId="{06CFDB6D-4413-4D74-9F67-64B47F36B291}" type="pres">
      <dgm:prSet presAssocID="{BB8EB6C6-2B93-4B2A-82FF-EB829929F5A7}" presName="hierChild5" presStyleCnt="0"/>
      <dgm:spPr/>
    </dgm:pt>
    <dgm:pt modelId="{A627047C-FD94-4703-981B-74086164B9A3}" type="pres">
      <dgm:prSet presAssocID="{BFDC5781-D2D3-4C59-AD28-C2A036B45826}" presName="hierChild3" presStyleCnt="0"/>
      <dgm:spPr/>
    </dgm:pt>
  </dgm:ptLst>
  <dgm:cxnLst>
    <dgm:cxn modelId="{573B5508-D7D2-4E1D-B98C-E134343845C5}" srcId="{BFDC5781-D2D3-4C59-AD28-C2A036B45826}" destId="{BB8EB6C6-2B93-4B2A-82FF-EB829929F5A7}" srcOrd="0" destOrd="0" parTransId="{DB9BB1CB-7592-48BD-B5A4-432DA340D46B}" sibTransId="{C6964DB4-E1E8-4A4A-A3C4-AAAA1428D47C}"/>
    <dgm:cxn modelId="{88B7E90B-E042-4EB1-9237-4D9FF8F38675}" srcId="{BB8EB6C6-2B93-4B2A-82FF-EB829929F5A7}" destId="{4C7555F6-8917-49A8-8A0B-8D356EE615F1}" srcOrd="3" destOrd="0" parTransId="{0BE1E6D2-0578-4E37-AFA0-179BBB7169A8}" sibTransId="{85EEF5F5-3CFF-418A-BC48-6F3DE85933A2}"/>
    <dgm:cxn modelId="{B1E1AB0D-AF09-49EF-8E3A-3AD5A4C696E2}" type="presOf" srcId="{97660E91-0D45-439D-9EE6-2277428ED2C7}" destId="{AEC09A2D-7180-4A57-B72B-2B47F12DC333}" srcOrd="1" destOrd="0" presId="urn:microsoft.com/office/officeart/2005/8/layout/orgChart1"/>
    <dgm:cxn modelId="{3448DC11-E40D-4B3C-BFB9-FE7E5E15D1D6}" type="presOf" srcId="{4C7555F6-8917-49A8-8A0B-8D356EE615F1}" destId="{DA651B90-01A1-42A3-BADB-D37F57015942}" srcOrd="1" destOrd="0" presId="urn:microsoft.com/office/officeart/2005/8/layout/orgChart1"/>
    <dgm:cxn modelId="{3AD25E16-257E-425C-8581-A957C209AFDE}" type="presOf" srcId="{DFF90C9E-8082-4B2D-9EA0-C3518B7E9B57}" destId="{0B71503C-F4E8-43FF-96A6-C2BE110F06F4}" srcOrd="0" destOrd="0" presId="urn:microsoft.com/office/officeart/2005/8/layout/orgChart1"/>
    <dgm:cxn modelId="{81EA4216-FCD5-4F03-A791-EBA93ECA06A3}" type="presOf" srcId="{A15DA5FA-DBEC-4C57-B226-2AF067D52D73}" destId="{7A4B72A0-AB08-42DD-8F88-518BC0E79BEF}" srcOrd="1" destOrd="0" presId="urn:microsoft.com/office/officeart/2005/8/layout/orgChart1"/>
    <dgm:cxn modelId="{C981DA16-FA8C-40A7-A570-C097ECC9694B}" srcId="{4D1134EF-8B76-464E-A1B1-D4FC67A6BA0F}" destId="{A669F18B-9961-49F3-AD6F-C96D8AA12C18}" srcOrd="2" destOrd="0" parTransId="{8D9A1C1B-25ED-42AB-84B5-824459E30AF2}" sibTransId="{94DB1383-C59A-4146-9DD8-DE1B34AC8CBB}"/>
    <dgm:cxn modelId="{C9114A18-C1EB-48A2-9DD0-7191D070C7C7}" type="presOf" srcId="{A669F18B-9961-49F3-AD6F-C96D8AA12C18}" destId="{8FBA93FA-AFDA-40A2-AADD-CA26DE1E19AE}" srcOrd="0" destOrd="0" presId="urn:microsoft.com/office/officeart/2005/8/layout/orgChart1"/>
    <dgm:cxn modelId="{EE8DA719-0037-4824-A475-E15CF8E308BA}" type="presOf" srcId="{02FA8131-81C5-45FF-A7E0-7190E5A7D499}" destId="{82912205-1986-4565-9713-26293FB16709}" srcOrd="0" destOrd="0" presId="urn:microsoft.com/office/officeart/2005/8/layout/orgChart1"/>
    <dgm:cxn modelId="{E57BE219-1B0B-4FB6-B4D5-31FEAB8F85F2}" type="presOf" srcId="{BB8EB6C6-2B93-4B2A-82FF-EB829929F5A7}" destId="{D22C285D-7A10-4637-9BBF-F6257A7082FE}" srcOrd="1" destOrd="0" presId="urn:microsoft.com/office/officeart/2005/8/layout/orgChart1"/>
    <dgm:cxn modelId="{BF64581C-BB7F-4A9F-94D1-D16C1F7CDFD7}" type="presOf" srcId="{3CCEB41D-A17A-465E-A943-16624FE98C24}" destId="{532F5B11-0F0F-416A-BD05-5EF0A50B5F8D}" srcOrd="0" destOrd="0" presId="urn:microsoft.com/office/officeart/2005/8/layout/orgChart1"/>
    <dgm:cxn modelId="{54345F1E-E022-4644-B14D-2CD614FEA3B9}" srcId="{3915DB36-C4B4-44CE-BDC3-F8E10C78649F}" destId="{06AB8941-59EC-49C0-90A8-A10FCFF42661}" srcOrd="0" destOrd="0" parTransId="{3E731EEC-E464-402D-97FE-392C4C08F7AB}" sibTransId="{A9109B18-EF26-471B-A6E0-4C1E57749FB6}"/>
    <dgm:cxn modelId="{D3608320-E81E-49A2-B11C-201F4C6B054D}" type="presOf" srcId="{4C7555F6-8917-49A8-8A0B-8D356EE615F1}" destId="{406B2866-6901-45D3-89E2-1D28DB1E0B5A}" srcOrd="0" destOrd="0" presId="urn:microsoft.com/office/officeart/2005/8/layout/orgChart1"/>
    <dgm:cxn modelId="{BB51B822-20AF-4C83-A335-3325F3D7ED88}" type="presOf" srcId="{E20F7541-078D-48C9-A5B0-640DC94BE175}" destId="{AA063B21-813A-4E5F-90C0-62DC5FF85152}" srcOrd="1" destOrd="0" presId="urn:microsoft.com/office/officeart/2005/8/layout/orgChart1"/>
    <dgm:cxn modelId="{C65D4823-012F-4A5C-84E2-C3C8CCEAE65C}" srcId="{E20F7541-078D-48C9-A5B0-640DC94BE175}" destId="{B49662AD-8A18-4633-8B4D-C3491D5AC20F}" srcOrd="0" destOrd="0" parTransId="{D78A2277-5C38-4900-A951-61F74153624B}" sibTransId="{69D41E35-0043-4935-BC7D-47DC1A3A946D}"/>
    <dgm:cxn modelId="{DD8AAA26-2EBA-4FD4-B2D9-6B863C42A129}" type="presOf" srcId="{273F26A6-B277-46A1-9B21-F736E57DC658}" destId="{50BAFF65-B237-40AC-9E61-756DFB237AEF}" srcOrd="0" destOrd="0" presId="urn:microsoft.com/office/officeart/2005/8/layout/orgChart1"/>
    <dgm:cxn modelId="{1ACAE628-8C77-467D-8BF3-26269ECFFE38}" srcId="{914AEDDA-6F41-4485-B7D4-6EA01C757534}" destId="{443DB6C7-F199-4512-BFEA-D4E1E529FEA9}" srcOrd="1" destOrd="0" parTransId="{B7CDE7EA-9958-4991-99AB-AF39AC850FD4}" sibTransId="{DD47547E-FB36-41E0-A412-830189A7EC26}"/>
    <dgm:cxn modelId="{DBBC6D29-D1AB-415C-B38F-7B9952DEB0C1}" type="presOf" srcId="{605719A4-A65D-4839-BAC0-30A604DFB33F}" destId="{8B143D6E-346A-4502-A56F-BA49BA781C6C}" srcOrd="1" destOrd="0" presId="urn:microsoft.com/office/officeart/2005/8/layout/orgChart1"/>
    <dgm:cxn modelId="{4435632A-D61C-4788-B4FE-615DCD29DA34}" type="presOf" srcId="{B8CD07C4-C34A-40B1-A40C-B80DD894DC3C}" destId="{3AEB9090-BADD-499A-9FE2-47703E1A0EA0}" srcOrd="0" destOrd="0" presId="urn:microsoft.com/office/officeart/2005/8/layout/orgChart1"/>
    <dgm:cxn modelId="{6413BF2C-517B-4296-A79B-400208C10929}" type="presOf" srcId="{59E4AFA7-B8B2-4464-8D1B-0900560D5183}" destId="{E2A0EBCB-6641-43F1-8219-3EBB8543BC90}" srcOrd="0" destOrd="0" presId="urn:microsoft.com/office/officeart/2005/8/layout/orgChart1"/>
    <dgm:cxn modelId="{C66CDA2D-12E4-4533-8833-CAD20C6041D8}" type="presOf" srcId="{F5B62AC6-ED53-4976-8B4C-8191E97AB91E}" destId="{96D33812-DA39-4B69-8508-B247B5919BFA}" srcOrd="1" destOrd="0" presId="urn:microsoft.com/office/officeart/2005/8/layout/orgChart1"/>
    <dgm:cxn modelId="{C7A74730-DF9A-461C-AB99-264A139645BD}" type="presOf" srcId="{20BF697B-2E11-40D8-966D-128EBC05FB12}" destId="{29B708E7-8B01-423C-BF86-F96BE7CC6175}" srcOrd="0" destOrd="0" presId="urn:microsoft.com/office/officeart/2005/8/layout/orgChart1"/>
    <dgm:cxn modelId="{258C0B31-ACF0-4C4F-B101-F4301B6EA230}" srcId="{273F26A6-B277-46A1-9B21-F736E57DC658}" destId="{8678B95B-F769-4324-A809-01628EBA69B7}" srcOrd="0" destOrd="0" parTransId="{7ECBE849-2A24-4683-BE67-A41DAD6E2A3E}" sibTransId="{F0D1B85C-72EA-44D5-AF3E-2E89133EE9A8}"/>
    <dgm:cxn modelId="{11894F31-AEB7-4371-90A3-960B0DAA0BFD}" type="presOf" srcId="{0A1486AE-F50C-4C60-BBB2-E00B361DC466}" destId="{65A7D46F-7CF0-41D1-B1D6-48137268A3A3}" srcOrd="1" destOrd="0" presId="urn:microsoft.com/office/officeart/2005/8/layout/orgChart1"/>
    <dgm:cxn modelId="{7BC5EC31-AC1F-45F1-AD20-1920847B2D4E}" type="presOf" srcId="{59E4AFA7-B8B2-4464-8D1B-0900560D5183}" destId="{B1AF3251-054A-4CC8-B56F-B001862BFEBA}" srcOrd="1" destOrd="0" presId="urn:microsoft.com/office/officeart/2005/8/layout/orgChart1"/>
    <dgm:cxn modelId="{69167532-B752-45E2-A554-C15DA6421EFD}" type="presOf" srcId="{85C9BC81-7276-4D42-8BA5-D90E824D483B}" destId="{2EB72E71-BDD2-4CFF-9315-27CA09596A0A}" srcOrd="0" destOrd="0" presId="urn:microsoft.com/office/officeart/2005/8/layout/orgChart1"/>
    <dgm:cxn modelId="{332D2634-915A-401F-97ED-2DF55A3FD7CD}" srcId="{BB8EB6C6-2B93-4B2A-82FF-EB829929F5A7}" destId="{3915DB36-C4B4-44CE-BDC3-F8E10C78649F}" srcOrd="0" destOrd="0" parTransId="{DFF90C9E-8082-4B2D-9EA0-C3518B7E9B57}" sibTransId="{E44E9ADB-9CD2-4192-A211-833D4C21EB14}"/>
    <dgm:cxn modelId="{C406C736-9BAB-4B88-9C76-93995AD63E5C}" type="presOf" srcId="{1F3665F5-C648-4196-B891-E5F8D9DFAC89}" destId="{2CDDA4C4-74F9-42D6-BED9-8F1FABC5199D}" srcOrd="0" destOrd="0" presId="urn:microsoft.com/office/officeart/2005/8/layout/orgChart1"/>
    <dgm:cxn modelId="{322F1139-E8F3-4828-8CDF-32533F2EF3CC}" type="presOf" srcId="{F8799256-2F16-47E6-B331-6BC00E39CBAB}" destId="{473736E2-3CDE-457C-8B3B-5AF36F9A0E4D}" srcOrd="0" destOrd="0" presId="urn:microsoft.com/office/officeart/2005/8/layout/orgChart1"/>
    <dgm:cxn modelId="{4194E83D-3731-4000-BE28-D18B3037A44A}" type="presOf" srcId="{8F8C1CB5-2C0E-4C89-9E04-1D343343B2DC}" destId="{BEC31223-22B3-4832-8AE1-3E1EFFAFB494}" srcOrd="0" destOrd="0" presId="urn:microsoft.com/office/officeart/2005/8/layout/orgChart1"/>
    <dgm:cxn modelId="{7CBA963F-1F12-42A6-8BB5-F11C67DB49A6}" srcId="{06AB8941-59EC-49C0-90A8-A10FCFF42661}" destId="{556802DB-EF6E-4B75-BB78-A38D4E636620}" srcOrd="3" destOrd="0" parTransId="{BAEC4DF0-F9BD-4AFB-9872-FE8A2E373E0E}" sibTransId="{CA252812-BDAB-4807-9BB9-C7A76C25FB53}"/>
    <dgm:cxn modelId="{4BC8625B-5E25-4BC5-9D1E-2D9CE041CEE8}" type="presOf" srcId="{8678B95B-F769-4324-A809-01628EBA69B7}" destId="{72605E92-9873-40BB-B2D2-10ADCF12FB2F}" srcOrd="0" destOrd="0" presId="urn:microsoft.com/office/officeart/2005/8/layout/orgChart1"/>
    <dgm:cxn modelId="{74B8DA5C-7D16-4A9D-99A5-DE9A65D702DE}" type="presOf" srcId="{609A1FBF-64C8-4DBD-9E20-C877359D566A}" destId="{FD1978C5-8618-4717-8352-2C68E60DED69}" srcOrd="1" destOrd="0" presId="urn:microsoft.com/office/officeart/2005/8/layout/orgChart1"/>
    <dgm:cxn modelId="{2AB1475E-EE75-4A8B-82F7-8189D5DDD302}" type="presOf" srcId="{609A1FBF-64C8-4DBD-9E20-C877359D566A}" destId="{9C7DB803-354C-4849-8DA9-4E02381EF411}" srcOrd="0" destOrd="0" presId="urn:microsoft.com/office/officeart/2005/8/layout/orgChart1"/>
    <dgm:cxn modelId="{0F7C6B41-C90A-41AB-A769-2D72130CBC81}" type="presOf" srcId="{4E368A60-E3B3-45E1-9E79-23853BBD515D}" destId="{DDC93D70-7933-4E52-AB98-2C6B10363028}" srcOrd="0" destOrd="0" presId="urn:microsoft.com/office/officeart/2005/8/layout/orgChart1"/>
    <dgm:cxn modelId="{207D9964-E81F-4DA5-A49C-7AED21A8B46F}" type="presOf" srcId="{C1A39ACC-F69A-47B5-B022-FCB71A504F98}" destId="{C2786BB2-4BEA-4BB3-BE48-87B8D6BF4F80}" srcOrd="0" destOrd="0" presId="urn:microsoft.com/office/officeart/2005/8/layout/orgChart1"/>
    <dgm:cxn modelId="{AA2DB066-BE57-4D65-B8F7-5E458C5CA04B}" type="presOf" srcId="{E20F7541-078D-48C9-A5B0-640DC94BE175}" destId="{61D4CA4F-1ABD-4799-A8BE-1BEB9BC6C99E}" srcOrd="0" destOrd="0" presId="urn:microsoft.com/office/officeart/2005/8/layout/orgChart1"/>
    <dgm:cxn modelId="{F8B86247-E3E4-4977-88DE-B7EAC4AB0969}" srcId="{BB8EB6C6-2B93-4B2A-82FF-EB829929F5A7}" destId="{E20F7541-078D-48C9-A5B0-640DC94BE175}" srcOrd="6" destOrd="0" parTransId="{4B7BB638-789B-4DF6-8D92-88D0CAEDB5A0}" sibTransId="{7E347257-694F-413A-BB06-D86AA608091D}"/>
    <dgm:cxn modelId="{4A3DE167-3DD0-4408-BE52-E1A9675A097F}" type="presOf" srcId="{2FA45E99-1ABC-4BF9-B347-CE2466434183}" destId="{F0313A3C-6B28-4F4E-A033-337C4C9ED7D7}" srcOrd="1" destOrd="0" presId="urn:microsoft.com/office/officeart/2005/8/layout/orgChart1"/>
    <dgm:cxn modelId="{D03F5C68-BD01-42FC-8727-5B58D5DAC36F}" type="presOf" srcId="{841014A8-B741-43A5-B1ED-5F87FAB31E4B}" destId="{782A0B2D-3770-42FC-A29F-5892A9E3451E}" srcOrd="1" destOrd="0" presId="urn:microsoft.com/office/officeart/2005/8/layout/orgChart1"/>
    <dgm:cxn modelId="{D8225F48-7FB7-4A4A-9E63-98BF86B6694D}" type="presOf" srcId="{4B4FF3B2-E420-4ED0-8E1C-D0E4370F6FDE}" destId="{95B952C5-14A8-49CE-917A-571A56A7B15D}" srcOrd="0" destOrd="0" presId="urn:microsoft.com/office/officeart/2005/8/layout/orgChart1"/>
    <dgm:cxn modelId="{AEBE4E48-8504-491A-ABE3-3B66D499990B}" type="presOf" srcId="{3915DB36-C4B4-44CE-BDC3-F8E10C78649F}" destId="{18C073E1-CB1B-49A3-9544-CFE6ADA00120}" srcOrd="0" destOrd="0" presId="urn:microsoft.com/office/officeart/2005/8/layout/orgChart1"/>
    <dgm:cxn modelId="{0F5D9E49-C512-4199-B62C-23A20CF79D9C}" srcId="{06AB8941-59EC-49C0-90A8-A10FCFF42661}" destId="{59E4AFA7-B8B2-4464-8D1B-0900560D5183}" srcOrd="2" destOrd="0" parTransId="{C1A39ACC-F69A-47B5-B022-FCB71A504F98}" sibTransId="{44492787-DDE5-44E0-A42A-5E4FE5F29C78}"/>
    <dgm:cxn modelId="{0927374B-1D32-4EA3-A2F1-914BBAE88B4F}" srcId="{F5B62AC6-ED53-4976-8B4C-8191E97AB91E}" destId="{02FA8131-81C5-45FF-A7E0-7190E5A7D499}" srcOrd="0" destOrd="0" parTransId="{CF75EE2C-BE2B-424B-81D9-9D5E7BD10717}" sibTransId="{82DD6B4F-BD43-483D-9688-E2FA9F8BFCF4}"/>
    <dgm:cxn modelId="{1C05974C-1386-4291-9929-5286D79C9FA8}" type="presOf" srcId="{D78A2277-5C38-4900-A951-61F74153624B}" destId="{E423C066-E1E2-43EA-AC51-AEEE035E6625}" srcOrd="0" destOrd="0" presId="urn:microsoft.com/office/officeart/2005/8/layout/orgChart1"/>
    <dgm:cxn modelId="{4B3A224D-F6C9-46B0-94ED-8B15EF8E1052}" type="presOf" srcId="{D9E73EDF-9B83-43BC-881D-B5C19DB6704B}" destId="{6158E038-DC98-4EAD-A2DA-9C7272B95C0F}" srcOrd="0" destOrd="0" presId="urn:microsoft.com/office/officeart/2005/8/layout/orgChart1"/>
    <dgm:cxn modelId="{E309974D-C974-44C5-ABD4-13661DC8B953}" type="presOf" srcId="{0A1486AE-F50C-4C60-BBB2-E00B361DC466}" destId="{742C5F0E-CAB4-46FC-BB34-B6369849C4C0}" srcOrd="0" destOrd="0" presId="urn:microsoft.com/office/officeart/2005/8/layout/orgChart1"/>
    <dgm:cxn modelId="{03F9056E-01DF-4B0A-8832-F73F0D91E286}" type="presOf" srcId="{0D85E039-DCD7-4FD7-82F2-DBFF56636394}" destId="{AC62FF34-DE06-4D58-AF5E-903108B87675}" srcOrd="0" destOrd="0" presId="urn:microsoft.com/office/officeart/2005/8/layout/orgChart1"/>
    <dgm:cxn modelId="{71265E4F-2030-41AC-84FA-E7A7AC3EC260}" type="presOf" srcId="{CF75EE2C-BE2B-424B-81D9-9D5E7BD10717}" destId="{70BF2E61-C205-4641-91A4-E46981BC3911}" srcOrd="0" destOrd="0" presId="urn:microsoft.com/office/officeart/2005/8/layout/orgChart1"/>
    <dgm:cxn modelId="{47527C6F-EDBC-47CA-A31D-96240FDE224E}" srcId="{BB8EB6C6-2B93-4B2A-82FF-EB829929F5A7}" destId="{914AEDDA-6F41-4485-B7D4-6EA01C757534}" srcOrd="5" destOrd="0" parTransId="{D9E73EDF-9B83-43BC-881D-B5C19DB6704B}" sibTransId="{3463CD4D-3E4A-45A6-9DFC-0D3262194BA1}"/>
    <dgm:cxn modelId="{C629D96F-5200-452C-86CC-6942BB353729}" type="presOf" srcId="{A15DA5FA-DBEC-4C57-B226-2AF067D52D73}" destId="{3DABE642-F976-4C4C-AACB-87789D719274}" srcOrd="0" destOrd="0" presId="urn:microsoft.com/office/officeart/2005/8/layout/orgChart1"/>
    <dgm:cxn modelId="{64BBE16F-C6F6-4553-BBB6-0AB4ACD29B31}" type="presOf" srcId="{F42E4F17-4F7A-473A-BA34-2D80F12A2764}" destId="{CD25CDA5-99E1-45A9-A259-930AC0C4A0CD}" srcOrd="1" destOrd="0" presId="urn:microsoft.com/office/officeart/2005/8/layout/orgChart1"/>
    <dgm:cxn modelId="{D471FA50-6E39-4B51-915A-E91482288110}" type="presOf" srcId="{841014A8-B741-43A5-B1ED-5F87FAB31E4B}" destId="{BEDDE1EA-60B8-4274-B850-A27EC231925C}" srcOrd="0" destOrd="0" presId="urn:microsoft.com/office/officeart/2005/8/layout/orgChart1"/>
    <dgm:cxn modelId="{15602F71-87B6-4BA1-83A3-CDDB10629368}" type="presOf" srcId="{8D9A1C1B-25ED-42AB-84B5-824459E30AF2}" destId="{41B2673D-6A69-4FA8-9DC7-FECC9A4D66B8}" srcOrd="0" destOrd="0" presId="urn:microsoft.com/office/officeart/2005/8/layout/orgChart1"/>
    <dgm:cxn modelId="{CD81BA71-74B3-43EC-8C9B-433B60C4F453}" srcId="{06AB8941-59EC-49C0-90A8-A10FCFF42661}" destId="{28E574AC-5DD2-44FA-8853-C1884622C286}" srcOrd="1" destOrd="0" parTransId="{F5465074-8F24-462D-93DD-AD66E1257B61}" sibTransId="{CAE8F70E-58F4-4EE5-9EFF-8A03457C0EB2}"/>
    <dgm:cxn modelId="{C84B4173-DEDD-4243-BC9F-B38713F9ADC1}" type="presOf" srcId="{28E574AC-5DD2-44FA-8853-C1884622C286}" destId="{FEFBBC32-CF98-4273-B3A0-48772BCB189B}" srcOrd="0" destOrd="0" presId="urn:microsoft.com/office/officeart/2005/8/layout/orgChart1"/>
    <dgm:cxn modelId="{F0DF9E74-4AA1-463F-A183-6BF45C7C0C95}" type="presOf" srcId="{1BC8BD2D-6EE1-4744-9D4A-C1CD03E14BF1}" destId="{6A8FC509-EC50-439D-B37B-214F90111947}" srcOrd="0" destOrd="0" presId="urn:microsoft.com/office/officeart/2005/8/layout/orgChart1"/>
    <dgm:cxn modelId="{D08CC076-DDE7-4A2A-8780-C74195313782}" srcId="{4C7555F6-8917-49A8-8A0B-8D356EE615F1}" destId="{609A1FBF-64C8-4DBD-9E20-C877359D566A}" srcOrd="0" destOrd="0" parTransId="{120C8773-33CE-428E-B8B6-09CDE42124BE}" sibTransId="{0E0F38D4-C4CC-4467-82F2-0C9F58A750FF}"/>
    <dgm:cxn modelId="{58479F79-0646-4026-9E49-07464B0F9C2B}" type="presOf" srcId="{146DA7C7-0DE4-4A4C-96A2-B00EDFF47757}" destId="{0E01FA63-0B2E-4011-B80F-C985BA55AEE3}" srcOrd="0" destOrd="0" presId="urn:microsoft.com/office/officeart/2005/8/layout/orgChart1"/>
    <dgm:cxn modelId="{6ABAC679-A7C8-4717-A397-DFE4983AA1AC}" type="presOf" srcId="{6F3902F5-592A-4E3E-A51F-9311B199C677}" destId="{05A3E036-EB6C-439D-9409-827B37555E40}" srcOrd="0" destOrd="0" presId="urn:microsoft.com/office/officeart/2005/8/layout/orgChart1"/>
    <dgm:cxn modelId="{9EFCA85A-7066-424D-BF8F-387F789069D5}" type="presOf" srcId="{06AB8941-59EC-49C0-90A8-A10FCFF42661}" destId="{0C8DDBE2-6493-4EF6-8D8A-BD0E9DBAEC3C}" srcOrd="0" destOrd="0" presId="urn:microsoft.com/office/officeart/2005/8/layout/orgChart1"/>
    <dgm:cxn modelId="{C1860C7E-1E42-404F-AFE1-1E6D3AE3B155}" type="presOf" srcId="{B7CDE7EA-9958-4991-99AB-AF39AC850FD4}" destId="{DCB491BE-245A-45F1-AF6B-F99CBFB18992}" srcOrd="0" destOrd="0" presId="urn:microsoft.com/office/officeart/2005/8/layout/orgChart1"/>
    <dgm:cxn modelId="{A7AFDB7F-4709-4016-85EE-0B34797E41DC}" type="presOf" srcId="{2FA45E99-1ABC-4BF9-B347-CE2466434183}" destId="{306472C2-ACE2-4EF6-8741-7E992CC3BC1E}" srcOrd="0" destOrd="0" presId="urn:microsoft.com/office/officeart/2005/8/layout/orgChart1"/>
    <dgm:cxn modelId="{0715BE80-8248-49DD-B037-9A31E0E465CB}" type="presOf" srcId="{20BF697B-2E11-40D8-966D-128EBC05FB12}" destId="{869929A3-A369-469D-86FF-91BCAB5C4420}" srcOrd="1" destOrd="0" presId="urn:microsoft.com/office/officeart/2005/8/layout/orgChart1"/>
    <dgm:cxn modelId="{40911781-1AD1-4E59-BA13-2F79223FE452}" srcId="{BB8EB6C6-2B93-4B2A-82FF-EB829929F5A7}" destId="{4D1134EF-8B76-464E-A1B1-D4FC67A6BA0F}" srcOrd="1" destOrd="0" parTransId="{8F8C1CB5-2C0E-4C89-9E04-1D343343B2DC}" sibTransId="{075D1D4D-7A10-4A0B-A6B5-75A4BF4C64A0}"/>
    <dgm:cxn modelId="{4F325383-3167-4096-8E67-6119FCDEBB40}" type="presOf" srcId="{273F26A6-B277-46A1-9B21-F736E57DC658}" destId="{FE9C430C-84CF-4A02-99A0-F0E4BFFB86D9}" srcOrd="1" destOrd="0" presId="urn:microsoft.com/office/officeart/2005/8/layout/orgChart1"/>
    <dgm:cxn modelId="{B8C63484-1AD6-4AD5-8F83-3B943F6B471D}" type="presOf" srcId="{F0CF4F10-4CF8-4F42-BDBD-82DD599A47D6}" destId="{36AB4000-821E-42D9-9C56-E53BC49FF56A}" srcOrd="0" destOrd="0" presId="urn:microsoft.com/office/officeart/2005/8/layout/orgChart1"/>
    <dgm:cxn modelId="{A3637E89-7DAB-4F24-B47F-7286FAA16045}" srcId="{914AEDDA-6F41-4485-B7D4-6EA01C757534}" destId="{97660E91-0D45-439D-9EE6-2277428ED2C7}" srcOrd="0" destOrd="0" parTransId="{1A87491B-4DA6-4DC2-9EB5-E749124A139B}" sibTransId="{B508E789-337C-4D5A-B58F-E2B327502861}"/>
    <dgm:cxn modelId="{0AAA058C-149C-4A07-BA3C-6E48CA91D569}" srcId="{4D1134EF-8B76-464E-A1B1-D4FC67A6BA0F}" destId="{841014A8-B741-43A5-B1ED-5F87FAB31E4B}" srcOrd="1" destOrd="0" parTransId="{F0CF4F10-4CF8-4F42-BDBD-82DD599A47D6}" sibTransId="{299B13A0-9C3D-4B9B-8FC8-ACE562E892A4}"/>
    <dgm:cxn modelId="{1B1D8090-51B1-491B-9317-010A0ED4ABDD}" type="presOf" srcId="{BFDC5781-D2D3-4C59-AD28-C2A036B45826}" destId="{2EBF8E30-9AB6-4468-A53D-F5B3A6C34646}" srcOrd="0" destOrd="0" presId="urn:microsoft.com/office/officeart/2005/8/layout/orgChart1"/>
    <dgm:cxn modelId="{C105B990-7358-45F2-AAC1-39E86FB196CB}" type="presOf" srcId="{F5B62AC6-ED53-4976-8B4C-8191E97AB91E}" destId="{A7DD3D74-A582-4238-947E-96ECD291D9AF}" srcOrd="0" destOrd="0" presId="urn:microsoft.com/office/officeart/2005/8/layout/orgChart1"/>
    <dgm:cxn modelId="{82B34591-2B9A-4606-B42D-80D5AA76322C}" srcId="{3CCEB41D-A17A-465E-A943-16624FE98C24}" destId="{6F3902F5-592A-4E3E-A51F-9311B199C677}" srcOrd="1" destOrd="0" parTransId="{1BC8BD2D-6EE1-4744-9D4A-C1CD03E14BF1}" sibTransId="{75A2A41F-AB79-46EA-B84C-9F05CF3E8B35}"/>
    <dgm:cxn modelId="{E7F94296-BB38-4C55-B5AB-46726076EBAD}" type="presOf" srcId="{3915DB36-C4B4-44CE-BDC3-F8E10C78649F}" destId="{640CC849-EC32-4EAD-845B-14AD63A76A00}" srcOrd="1" destOrd="0" presId="urn:microsoft.com/office/officeart/2005/8/layout/orgChart1"/>
    <dgm:cxn modelId="{23F99696-B813-4A84-BE46-4D287EB8F169}" type="presOf" srcId="{6F3902F5-592A-4E3E-A51F-9311B199C677}" destId="{DA312E0C-C913-45F0-A844-ECEEEE688783}" srcOrd="1" destOrd="0" presId="urn:microsoft.com/office/officeart/2005/8/layout/orgChart1"/>
    <dgm:cxn modelId="{9BCEB197-82E8-4B1E-A370-B605D72D5018}" type="presOf" srcId="{B49662AD-8A18-4633-8B4D-C3491D5AC20F}" destId="{8F0D9566-33FA-4CAD-AD6B-C67705D37154}" srcOrd="1" destOrd="0" presId="urn:microsoft.com/office/officeart/2005/8/layout/orgChart1"/>
    <dgm:cxn modelId="{9C92A29A-3C44-491D-B3F0-CAE3C93A6FF6}" srcId="{273F26A6-B277-46A1-9B21-F736E57DC658}" destId="{F42E4F17-4F7A-473A-BA34-2D80F12A2764}" srcOrd="1" destOrd="0" parTransId="{85C9BC81-7276-4D42-8BA5-D90E824D483B}" sibTransId="{2A14AFDB-B810-470C-B990-D4CAA39F3C46}"/>
    <dgm:cxn modelId="{1DC3539F-D063-41C3-92C2-72B18462DF5E}" type="presOf" srcId="{F42E4F17-4F7A-473A-BA34-2D80F12A2764}" destId="{63C9C61B-6EA1-4150-A3C4-4549F2943D31}" srcOrd="0" destOrd="0" presId="urn:microsoft.com/office/officeart/2005/8/layout/orgChart1"/>
    <dgm:cxn modelId="{8FD415A6-9C0D-466F-BBDB-72F1F25B8191}" type="presOf" srcId="{B8CD07C4-C34A-40B1-A40C-B80DD894DC3C}" destId="{9F300E59-F928-428C-BDEB-E4C3F387B3D5}" srcOrd="1" destOrd="0" presId="urn:microsoft.com/office/officeart/2005/8/layout/orgChart1"/>
    <dgm:cxn modelId="{0B5D5EA6-EBF9-4713-A93A-B9BBDA08503C}" type="presOf" srcId="{8678B95B-F769-4324-A809-01628EBA69B7}" destId="{95927ECD-78D3-4027-828F-21166A003039}" srcOrd="1" destOrd="0" presId="urn:microsoft.com/office/officeart/2005/8/layout/orgChart1"/>
    <dgm:cxn modelId="{C04321A8-0A96-4E56-882D-6B565B7E7044}" type="presOf" srcId="{06AB8941-59EC-49C0-90A8-A10FCFF42661}" destId="{390B3A5F-2EBE-46C6-B9A6-07C9709E8FC1}" srcOrd="1" destOrd="0" presId="urn:microsoft.com/office/officeart/2005/8/layout/orgChart1"/>
    <dgm:cxn modelId="{A4AEE0AB-1C3E-4D3E-9491-D45CBB3C228B}" srcId="{BB8EB6C6-2B93-4B2A-82FF-EB829929F5A7}" destId="{3CCEB41D-A17A-465E-A943-16624FE98C24}" srcOrd="2" destOrd="0" parTransId="{146DA7C7-0DE4-4A4C-96A2-B00EDFF47757}" sibTransId="{12E8C882-E95D-4862-8031-9F0CFB719549}"/>
    <dgm:cxn modelId="{7FCAFFAE-D3FC-4C8C-BA97-3D639544DEF7}" type="presOf" srcId="{605719A4-A65D-4839-BAC0-30A604DFB33F}" destId="{4921B3BE-2C77-47DA-BF94-B6CDE1AFB53C}" srcOrd="0" destOrd="0" presId="urn:microsoft.com/office/officeart/2005/8/layout/orgChart1"/>
    <dgm:cxn modelId="{EB5ED7AF-B249-42D3-84D0-BFA677DF6E75}" type="presOf" srcId="{BAEC4DF0-F9BD-4AFB-9872-FE8A2E373E0E}" destId="{6338C799-5A68-4345-BAF1-F657CB26887F}" srcOrd="0" destOrd="0" presId="urn:microsoft.com/office/officeart/2005/8/layout/orgChart1"/>
    <dgm:cxn modelId="{C2B8FAAF-5680-48B0-8A45-D888BDDF8058}" srcId="{BB8EB6C6-2B93-4B2A-82FF-EB829929F5A7}" destId="{F5B62AC6-ED53-4976-8B4C-8191E97AB91E}" srcOrd="4" destOrd="0" parTransId="{DAEA1482-795F-41C9-BEB0-7672A19766BE}" sibTransId="{4D3A99F1-BA50-4FDF-AE6B-F0D7838AF079}"/>
    <dgm:cxn modelId="{9DFC16B0-7D52-40C9-AF0A-23486F5179E7}" type="presOf" srcId="{556802DB-EF6E-4B75-BB78-A38D4E636620}" destId="{C09D0717-82D1-46BD-84F1-4150D71FD0B8}" srcOrd="0" destOrd="0" presId="urn:microsoft.com/office/officeart/2005/8/layout/orgChart1"/>
    <dgm:cxn modelId="{F3733DB2-05C2-4069-BBD3-E3C146AD017B}" type="presOf" srcId="{F5465074-8F24-462D-93DD-AD66E1257B61}" destId="{717C7AEB-9BA1-47A8-8097-A44E1F815035}" srcOrd="0" destOrd="0" presId="urn:microsoft.com/office/officeart/2005/8/layout/orgChart1"/>
    <dgm:cxn modelId="{7BD15FB4-A998-4872-9529-6453D178EBA6}" type="presOf" srcId="{834CDA24-BDF3-4698-A7BA-E2C79E3521F5}" destId="{7C3E4E03-3FC4-40E3-BB6B-376CB1CB4967}" srcOrd="0" destOrd="0" presId="urn:microsoft.com/office/officeart/2005/8/layout/orgChart1"/>
    <dgm:cxn modelId="{2EB453B4-74E4-4A31-91CF-8FA0A581BD96}" type="presOf" srcId="{914AEDDA-6F41-4485-B7D4-6EA01C757534}" destId="{1B44F310-A246-4F08-8F0E-74FF76EBCAF3}" srcOrd="1" destOrd="0" presId="urn:microsoft.com/office/officeart/2005/8/layout/orgChart1"/>
    <dgm:cxn modelId="{5BE5B7B4-5E6D-4D4D-AE1D-33CFF5CC6D76}" type="presOf" srcId="{443DB6C7-F199-4512-BFEA-D4E1E529FEA9}" destId="{E646C1AD-0096-4873-97BB-82AD92EB7917}" srcOrd="1" destOrd="0" presId="urn:microsoft.com/office/officeart/2005/8/layout/orgChart1"/>
    <dgm:cxn modelId="{7E310FB7-3DA6-491E-BB89-0E11716E2792}" srcId="{E20F7541-078D-48C9-A5B0-640DC94BE175}" destId="{1F3665F5-C648-4196-B891-E5F8D9DFAC89}" srcOrd="1" destOrd="0" parTransId="{4E368A60-E3B3-45E1-9E79-23853BBD515D}" sibTransId="{8E7F7D78-7FCE-429F-B4AD-B3BCAE45DB78}"/>
    <dgm:cxn modelId="{1F516FB7-9740-41C9-A80F-8B9C1DF387FE}" type="presOf" srcId="{A669F18B-9961-49F3-AD6F-C96D8AA12C18}" destId="{607684FE-1ED8-4C5A-A2D6-C149E758AFC5}" srcOrd="1" destOrd="0" presId="urn:microsoft.com/office/officeart/2005/8/layout/orgChart1"/>
    <dgm:cxn modelId="{D23E38B8-32B9-4584-814F-66C3B470BCEE}" srcId="{3915DB36-C4B4-44CE-BDC3-F8E10C78649F}" destId="{605719A4-A65D-4839-BAC0-30A604DFB33F}" srcOrd="2" destOrd="0" parTransId="{480244A6-B9C5-4E60-924B-FC2919E8D455}" sibTransId="{37473CF1-4DB8-4278-BB42-123EB19FC4F2}"/>
    <dgm:cxn modelId="{C0CA81B9-79D1-4A60-BAF3-C10E459EF227}" type="presOf" srcId="{1F3665F5-C648-4196-B891-E5F8D9DFAC89}" destId="{DEA48612-F786-477E-9CCA-AA77310E0AA6}" srcOrd="1" destOrd="0" presId="urn:microsoft.com/office/officeart/2005/8/layout/orgChart1"/>
    <dgm:cxn modelId="{89437BC0-695C-4CD2-BA1D-CD01E1D91217}" srcId="{605719A4-A65D-4839-BAC0-30A604DFB33F}" destId="{0A1486AE-F50C-4C60-BBB2-E00B361DC466}" srcOrd="0" destOrd="0" parTransId="{834CDA24-BDF3-4698-A7BA-E2C79E3521F5}" sibTransId="{45F109E5-CC7B-47BB-A4A3-39161A0DD4EB}"/>
    <dgm:cxn modelId="{96D2F8C4-97D0-4691-B675-C279A2870D97}" type="presOf" srcId="{B49662AD-8A18-4633-8B4D-C3491D5AC20F}" destId="{532E1A01-771E-4F4A-9B1F-B2B4F3816104}" srcOrd="0" destOrd="0" presId="urn:microsoft.com/office/officeart/2005/8/layout/orgChart1"/>
    <dgm:cxn modelId="{E0A57AC7-525E-4BED-BCF3-E99317906FE5}" type="presOf" srcId="{DB9BB1CB-7592-48BD-B5A4-432DA340D46B}" destId="{03A9AF3F-FFC1-4950-853C-A5DAC55FDA31}" srcOrd="0" destOrd="0" presId="urn:microsoft.com/office/officeart/2005/8/layout/orgChart1"/>
    <dgm:cxn modelId="{2FCACBCC-198A-4658-98E1-6351972545E5}" type="presOf" srcId="{4D1134EF-8B76-464E-A1B1-D4FC67A6BA0F}" destId="{51988E8B-0B88-47DE-B605-93339C1ABCF2}" srcOrd="0" destOrd="0" presId="urn:microsoft.com/office/officeart/2005/8/layout/orgChart1"/>
    <dgm:cxn modelId="{3BD102CD-77C9-4BE6-920D-FA6F435F4798}" type="presOf" srcId="{45779A23-10DA-415D-A6FB-2549F90F81A1}" destId="{B06CB21A-1ACB-4684-8746-8A29AD5FDDF1}" srcOrd="0" destOrd="0" presId="urn:microsoft.com/office/officeart/2005/8/layout/orgChart1"/>
    <dgm:cxn modelId="{F83DFACD-D42F-47A7-BCC7-F7C28A9A38DA}" type="presOf" srcId="{BB7355FC-72DE-45C8-B56E-722A944DEB83}" destId="{BC37228A-3DF7-487B-AA32-EB2CC23974BB}" srcOrd="0" destOrd="0" presId="urn:microsoft.com/office/officeart/2005/8/layout/orgChart1"/>
    <dgm:cxn modelId="{029858D0-E081-4BBB-AB80-9D5664FD8378}" srcId="{3CCEB41D-A17A-465E-A943-16624FE98C24}" destId="{2FA45E99-1ABC-4BF9-B347-CE2466434183}" srcOrd="0" destOrd="0" parTransId="{92EE0502-EE7A-4586-9A33-186E419EE4FD}" sibTransId="{6C3497E0-117E-4BE7-B184-ADBDA7F99700}"/>
    <dgm:cxn modelId="{9E20BBD0-A885-43D0-B147-84C23A293AB4}" srcId="{F8799256-2F16-47E6-B331-6BC00E39CBAB}" destId="{BFDC5781-D2D3-4C59-AD28-C2A036B45826}" srcOrd="0" destOrd="0" parTransId="{22F01678-C5F1-4A4B-BBAE-C408C64DC4A5}" sibTransId="{AB1CB87E-57D3-40D8-9BBA-2F0508CD1157}"/>
    <dgm:cxn modelId="{327FD2D2-65E0-4F9E-B489-A4F2A456189C}" type="presOf" srcId="{4D1134EF-8B76-464E-A1B1-D4FC67A6BA0F}" destId="{4A4FCC93-B39D-4CE3-8C11-7777985A6B12}" srcOrd="1" destOrd="0" presId="urn:microsoft.com/office/officeart/2005/8/layout/orgChart1"/>
    <dgm:cxn modelId="{8BFDFED2-1F5C-4C4A-A69A-E176B3E6B796}" type="presOf" srcId="{480244A6-B9C5-4E60-924B-FC2919E8D455}" destId="{76DBE8A8-CF96-4183-828A-F26FDA05DE1D}" srcOrd="0" destOrd="0" presId="urn:microsoft.com/office/officeart/2005/8/layout/orgChart1"/>
    <dgm:cxn modelId="{910D7AD3-962E-4ACE-AD33-BB8CBB88FF66}" type="presOf" srcId="{7ECBE849-2A24-4683-BE67-A41DAD6E2A3E}" destId="{9FC86AFC-98AB-4CDC-8995-F6205714C11B}" srcOrd="0" destOrd="0" presId="urn:microsoft.com/office/officeart/2005/8/layout/orgChart1"/>
    <dgm:cxn modelId="{19B9AAD6-12D4-41A9-A863-92966041FFB2}" type="presOf" srcId="{914AEDDA-6F41-4485-B7D4-6EA01C757534}" destId="{71BC9CA1-EA7A-4C5E-BFD1-333601ADB648}" srcOrd="0" destOrd="0" presId="urn:microsoft.com/office/officeart/2005/8/layout/orgChart1"/>
    <dgm:cxn modelId="{36FBF3D9-4E87-48FC-BFCB-97ECDBCD5858}" srcId="{4D1134EF-8B76-464E-A1B1-D4FC67A6BA0F}" destId="{20BF697B-2E11-40D8-966D-128EBC05FB12}" srcOrd="0" destOrd="0" parTransId="{0D85E039-DCD7-4FD7-82F2-DBFF56636394}" sibTransId="{E8EC9868-2F6B-4ED1-B91C-671BAA8D1229}"/>
    <dgm:cxn modelId="{C48961DE-5E7E-46DA-B1FB-9F7D5FD7EFBA}" type="presOf" srcId="{3CCEB41D-A17A-465E-A943-16624FE98C24}" destId="{9217A445-D64F-4A89-A488-3E48C67C460B}" srcOrd="1" destOrd="0" presId="urn:microsoft.com/office/officeart/2005/8/layout/orgChart1"/>
    <dgm:cxn modelId="{830BCCDF-19CC-40FD-BCD4-A5A774DEE530}" type="presOf" srcId="{97660E91-0D45-439D-9EE6-2277428ED2C7}" destId="{7A3C68DD-848B-46D9-91D5-A3FBFCF01D56}" srcOrd="0" destOrd="0" presId="urn:microsoft.com/office/officeart/2005/8/layout/orgChart1"/>
    <dgm:cxn modelId="{8D3016E0-B58E-4BE6-89D4-05B9BC3B61E2}" type="presOf" srcId="{443DB6C7-F199-4512-BFEA-D4E1E529FEA9}" destId="{A63244E8-91A3-4922-90DA-5E62CDF47922}" srcOrd="0" destOrd="0" presId="urn:microsoft.com/office/officeart/2005/8/layout/orgChart1"/>
    <dgm:cxn modelId="{4F2F31E9-9A63-4AAA-AE14-68EA60498334}" type="presOf" srcId="{120C8773-33CE-428E-B8B6-09CDE42124BE}" destId="{6780878B-6C14-423A-9546-B9F6321E103B}" srcOrd="0" destOrd="0" presId="urn:microsoft.com/office/officeart/2005/8/layout/orgChart1"/>
    <dgm:cxn modelId="{6BF954E9-C134-4491-97D6-0F45B2314486}" type="presOf" srcId="{1A87491B-4DA6-4DC2-9EB5-E749124A139B}" destId="{944EBD6C-7CEA-420C-97FD-6DEAC4E4DEA2}" srcOrd="0" destOrd="0" presId="urn:microsoft.com/office/officeart/2005/8/layout/orgChart1"/>
    <dgm:cxn modelId="{EE2618EA-FE73-402C-BD71-0B54034A349D}" type="presOf" srcId="{BB8EB6C6-2B93-4B2A-82FF-EB829929F5A7}" destId="{F213130B-2C26-4454-9F03-DD1284E0033F}" srcOrd="0" destOrd="0" presId="urn:microsoft.com/office/officeart/2005/8/layout/orgChart1"/>
    <dgm:cxn modelId="{AD85B5EE-80F6-410B-83EE-0FE7EB82E030}" srcId="{06AB8941-59EC-49C0-90A8-A10FCFF42661}" destId="{A15DA5FA-DBEC-4C57-B226-2AF067D52D73}" srcOrd="0" destOrd="0" parTransId="{BB7355FC-72DE-45C8-B56E-722A944DEB83}" sibTransId="{BA4C76E5-54EE-42C1-9F3A-CAF0269A23D1}"/>
    <dgm:cxn modelId="{6825F4EE-2333-4813-8C6C-F31D25A778BF}" srcId="{605719A4-A65D-4839-BAC0-30A604DFB33F}" destId="{B8CD07C4-C34A-40B1-A40C-B80DD894DC3C}" srcOrd="1" destOrd="0" parTransId="{45779A23-10DA-415D-A6FB-2549F90F81A1}" sibTransId="{6DF1601F-9E19-4075-BD23-EE9912CDE23E}"/>
    <dgm:cxn modelId="{3F56A8F6-CC74-4CBD-B465-1623C0E002DF}" type="presOf" srcId="{BFDC5781-D2D3-4C59-AD28-C2A036B45826}" destId="{E608BECA-544B-40BC-B3DF-0195FDCB8C9F}" srcOrd="1" destOrd="0" presId="urn:microsoft.com/office/officeart/2005/8/layout/orgChart1"/>
    <dgm:cxn modelId="{26EDB7F7-7505-4A9F-AE06-E0E16CB68665}" type="presOf" srcId="{0BE1E6D2-0578-4E37-AFA0-179BBB7169A8}" destId="{B6A3801B-BD01-4305-A2BD-3A7337CF2338}" srcOrd="0" destOrd="0" presId="urn:microsoft.com/office/officeart/2005/8/layout/orgChart1"/>
    <dgm:cxn modelId="{9D2244F9-F8F3-4516-9F25-D8E523AF88F8}" type="presOf" srcId="{92EE0502-EE7A-4586-9A33-186E419EE4FD}" destId="{63A3D9A1-E88A-451A-A583-3F7C82DC70BF}" srcOrd="0" destOrd="0" presId="urn:microsoft.com/office/officeart/2005/8/layout/orgChart1"/>
    <dgm:cxn modelId="{6653FBFA-1EAB-4BC3-9191-B4ED45D917FD}" type="presOf" srcId="{02FA8131-81C5-45FF-A7E0-7190E5A7D499}" destId="{1FCF456B-7F63-4F45-A550-49A6A1580424}" srcOrd="1" destOrd="0" presId="urn:microsoft.com/office/officeart/2005/8/layout/orgChart1"/>
    <dgm:cxn modelId="{74CA15FC-B6D2-4DC9-A16E-F1371C9C88F1}" type="presOf" srcId="{3E731EEC-E464-402D-97FE-392C4C08F7AB}" destId="{B472D5CE-9F11-43A3-91A4-7B85C7732C51}" srcOrd="0" destOrd="0" presId="urn:microsoft.com/office/officeart/2005/8/layout/orgChart1"/>
    <dgm:cxn modelId="{5A3B20FC-72DF-4B9D-B0CE-B50EADC072FF}" type="presOf" srcId="{556802DB-EF6E-4B75-BB78-A38D4E636620}" destId="{C0789F96-6912-4361-832C-E9353E325C4F}" srcOrd="1" destOrd="0" presId="urn:microsoft.com/office/officeart/2005/8/layout/orgChart1"/>
    <dgm:cxn modelId="{B58B52FE-3546-413D-8884-588245D6E764}" type="presOf" srcId="{28E574AC-5DD2-44FA-8853-C1884622C286}" destId="{A5C28935-B88D-447D-9D82-B8B18572E46A}" srcOrd="1" destOrd="0" presId="urn:microsoft.com/office/officeart/2005/8/layout/orgChart1"/>
    <dgm:cxn modelId="{D6C5ADFE-CA19-4AAA-B14F-8108F2B8752F}" type="presOf" srcId="{DAEA1482-795F-41C9-BEB0-7672A19766BE}" destId="{695A1D3E-3086-4001-902A-867426EB2BF8}" srcOrd="0" destOrd="0" presId="urn:microsoft.com/office/officeart/2005/8/layout/orgChart1"/>
    <dgm:cxn modelId="{91F696FF-6A03-477B-BABC-9145095B3961}" srcId="{3915DB36-C4B4-44CE-BDC3-F8E10C78649F}" destId="{273F26A6-B277-46A1-9B21-F736E57DC658}" srcOrd="1" destOrd="0" parTransId="{4B4FF3B2-E420-4ED0-8E1C-D0E4370F6FDE}" sibTransId="{A7515306-99EA-421E-9874-4946E8691201}"/>
    <dgm:cxn modelId="{DA2DC8FF-B616-479D-A2BC-4FEED57CDCFE}" type="presOf" srcId="{4B7BB638-789B-4DF6-8D92-88D0CAEDB5A0}" destId="{A005F818-23C6-4559-8C1D-0F54AFA94BFC}" srcOrd="0" destOrd="0" presId="urn:microsoft.com/office/officeart/2005/8/layout/orgChart1"/>
    <dgm:cxn modelId="{61616A13-F56D-448E-B01D-EF9F1890D434}" type="presParOf" srcId="{473736E2-3CDE-457C-8B3B-5AF36F9A0E4D}" destId="{5D981A1F-9540-4647-94A1-228635B4023F}" srcOrd="0" destOrd="0" presId="urn:microsoft.com/office/officeart/2005/8/layout/orgChart1"/>
    <dgm:cxn modelId="{B221A97E-5C7F-43FC-80BF-D17220101F22}" type="presParOf" srcId="{5D981A1F-9540-4647-94A1-228635B4023F}" destId="{EEB6BA47-F66F-44B4-A223-5EA537219C8A}" srcOrd="0" destOrd="0" presId="urn:microsoft.com/office/officeart/2005/8/layout/orgChart1"/>
    <dgm:cxn modelId="{3386136F-CD6F-46F9-96B3-FAE43868A294}" type="presParOf" srcId="{EEB6BA47-F66F-44B4-A223-5EA537219C8A}" destId="{2EBF8E30-9AB6-4468-A53D-F5B3A6C34646}" srcOrd="0" destOrd="0" presId="urn:microsoft.com/office/officeart/2005/8/layout/orgChart1"/>
    <dgm:cxn modelId="{8D096883-D842-4D1B-93E3-E61354356F12}" type="presParOf" srcId="{EEB6BA47-F66F-44B4-A223-5EA537219C8A}" destId="{E608BECA-544B-40BC-B3DF-0195FDCB8C9F}" srcOrd="1" destOrd="0" presId="urn:microsoft.com/office/officeart/2005/8/layout/orgChart1"/>
    <dgm:cxn modelId="{8E3A644B-0175-4C9C-A556-69A64A5AFFC3}" type="presParOf" srcId="{5D981A1F-9540-4647-94A1-228635B4023F}" destId="{20E654BA-8A23-44E5-A75A-1E65C089755A}" srcOrd="1" destOrd="0" presId="urn:microsoft.com/office/officeart/2005/8/layout/orgChart1"/>
    <dgm:cxn modelId="{0FCCDCBA-4724-4B29-B224-C27C08EC6431}" type="presParOf" srcId="{20E654BA-8A23-44E5-A75A-1E65C089755A}" destId="{03A9AF3F-FFC1-4950-853C-A5DAC55FDA31}" srcOrd="0" destOrd="0" presId="urn:microsoft.com/office/officeart/2005/8/layout/orgChart1"/>
    <dgm:cxn modelId="{0A0581DD-4B64-41CD-B8EC-9B977FE2093A}" type="presParOf" srcId="{20E654BA-8A23-44E5-A75A-1E65C089755A}" destId="{2C20458B-FB22-4313-A936-7BF3D66ADAB2}" srcOrd="1" destOrd="0" presId="urn:microsoft.com/office/officeart/2005/8/layout/orgChart1"/>
    <dgm:cxn modelId="{A0559A04-4374-4ECD-8B14-41CC6A805AA3}" type="presParOf" srcId="{2C20458B-FB22-4313-A936-7BF3D66ADAB2}" destId="{7A8B5C6C-D9A5-4EDA-8741-081EF233DD77}" srcOrd="0" destOrd="0" presId="urn:microsoft.com/office/officeart/2005/8/layout/orgChart1"/>
    <dgm:cxn modelId="{C84ABAD9-7C31-45A3-B037-E23FAAE25BFE}" type="presParOf" srcId="{7A8B5C6C-D9A5-4EDA-8741-081EF233DD77}" destId="{F213130B-2C26-4454-9F03-DD1284E0033F}" srcOrd="0" destOrd="0" presId="urn:microsoft.com/office/officeart/2005/8/layout/orgChart1"/>
    <dgm:cxn modelId="{91F5DE4F-453B-434A-ACDF-DE6853DC2CD3}" type="presParOf" srcId="{7A8B5C6C-D9A5-4EDA-8741-081EF233DD77}" destId="{D22C285D-7A10-4637-9BBF-F6257A7082FE}" srcOrd="1" destOrd="0" presId="urn:microsoft.com/office/officeart/2005/8/layout/orgChart1"/>
    <dgm:cxn modelId="{9AA04450-DFC2-4096-A479-2A6D1BA064AC}" type="presParOf" srcId="{2C20458B-FB22-4313-A936-7BF3D66ADAB2}" destId="{F97CB875-E01F-4F24-90C0-6C85DE3CC4FF}" srcOrd="1" destOrd="0" presId="urn:microsoft.com/office/officeart/2005/8/layout/orgChart1"/>
    <dgm:cxn modelId="{E0AEA9A6-C966-4767-B386-A010CE29B677}" type="presParOf" srcId="{F97CB875-E01F-4F24-90C0-6C85DE3CC4FF}" destId="{0B71503C-F4E8-43FF-96A6-C2BE110F06F4}" srcOrd="0" destOrd="0" presId="urn:microsoft.com/office/officeart/2005/8/layout/orgChart1"/>
    <dgm:cxn modelId="{78FB3F19-A71B-4B9F-A3A7-8166BC500CAB}" type="presParOf" srcId="{F97CB875-E01F-4F24-90C0-6C85DE3CC4FF}" destId="{301075B2-3C98-43FD-9EE1-01BBCFD9AA04}" srcOrd="1" destOrd="0" presId="urn:microsoft.com/office/officeart/2005/8/layout/orgChart1"/>
    <dgm:cxn modelId="{370DA95B-3F37-45FB-997D-C4A24058E824}" type="presParOf" srcId="{301075B2-3C98-43FD-9EE1-01BBCFD9AA04}" destId="{43AF7BA7-D2A7-439D-8E21-B66FF4DF48DB}" srcOrd="0" destOrd="0" presId="urn:microsoft.com/office/officeart/2005/8/layout/orgChart1"/>
    <dgm:cxn modelId="{E82D263B-D589-4610-A489-95E885B18187}" type="presParOf" srcId="{43AF7BA7-D2A7-439D-8E21-B66FF4DF48DB}" destId="{18C073E1-CB1B-49A3-9544-CFE6ADA00120}" srcOrd="0" destOrd="0" presId="urn:microsoft.com/office/officeart/2005/8/layout/orgChart1"/>
    <dgm:cxn modelId="{E86968F6-F022-4FB7-830F-FAD08E157D2C}" type="presParOf" srcId="{43AF7BA7-D2A7-439D-8E21-B66FF4DF48DB}" destId="{640CC849-EC32-4EAD-845B-14AD63A76A00}" srcOrd="1" destOrd="0" presId="urn:microsoft.com/office/officeart/2005/8/layout/orgChart1"/>
    <dgm:cxn modelId="{EFA75675-E936-4310-A8BD-F98401A958B5}" type="presParOf" srcId="{301075B2-3C98-43FD-9EE1-01BBCFD9AA04}" destId="{45BA82AA-29B8-413B-99C6-3886585CE7AD}" srcOrd="1" destOrd="0" presId="urn:microsoft.com/office/officeart/2005/8/layout/orgChart1"/>
    <dgm:cxn modelId="{2081B1BE-63A1-4D8D-9D7B-441CF329310F}" type="presParOf" srcId="{45BA82AA-29B8-413B-99C6-3886585CE7AD}" destId="{B472D5CE-9F11-43A3-91A4-7B85C7732C51}" srcOrd="0" destOrd="0" presId="urn:microsoft.com/office/officeart/2005/8/layout/orgChart1"/>
    <dgm:cxn modelId="{06FAAE9C-73F4-4F26-ACA7-2D92E60FCFE3}" type="presParOf" srcId="{45BA82AA-29B8-413B-99C6-3886585CE7AD}" destId="{43AFE1E2-BEAA-4A5B-8D45-D105179705AF}" srcOrd="1" destOrd="0" presId="urn:microsoft.com/office/officeart/2005/8/layout/orgChart1"/>
    <dgm:cxn modelId="{F41BD3B2-2128-43DC-8072-EF4A8AFB08C0}" type="presParOf" srcId="{43AFE1E2-BEAA-4A5B-8D45-D105179705AF}" destId="{02A0E065-95AA-4015-8A22-B63D62B9082C}" srcOrd="0" destOrd="0" presId="urn:microsoft.com/office/officeart/2005/8/layout/orgChart1"/>
    <dgm:cxn modelId="{3E857645-FDEB-4F3C-8069-7569EC048551}" type="presParOf" srcId="{02A0E065-95AA-4015-8A22-B63D62B9082C}" destId="{0C8DDBE2-6493-4EF6-8D8A-BD0E9DBAEC3C}" srcOrd="0" destOrd="0" presId="urn:microsoft.com/office/officeart/2005/8/layout/orgChart1"/>
    <dgm:cxn modelId="{F6C32058-6E35-4482-87D4-EE0758822E5E}" type="presParOf" srcId="{02A0E065-95AA-4015-8A22-B63D62B9082C}" destId="{390B3A5F-2EBE-46C6-B9A6-07C9709E8FC1}" srcOrd="1" destOrd="0" presId="urn:microsoft.com/office/officeart/2005/8/layout/orgChart1"/>
    <dgm:cxn modelId="{1C9E4D80-BC8D-4F48-BD2A-6BFB731638B6}" type="presParOf" srcId="{43AFE1E2-BEAA-4A5B-8D45-D105179705AF}" destId="{6C7EE62E-6881-41FD-B2EF-29A81D15E768}" srcOrd="1" destOrd="0" presId="urn:microsoft.com/office/officeart/2005/8/layout/orgChart1"/>
    <dgm:cxn modelId="{F8A0EAF4-0EFE-432A-B2FA-A26962AFC641}" type="presParOf" srcId="{6C7EE62E-6881-41FD-B2EF-29A81D15E768}" destId="{BC37228A-3DF7-487B-AA32-EB2CC23974BB}" srcOrd="0" destOrd="0" presId="urn:microsoft.com/office/officeart/2005/8/layout/orgChart1"/>
    <dgm:cxn modelId="{5363246A-73FC-4795-8FFC-6D999EEEF6CA}" type="presParOf" srcId="{6C7EE62E-6881-41FD-B2EF-29A81D15E768}" destId="{588082AE-9FA8-424E-AD90-7BBDF46A02A3}" srcOrd="1" destOrd="0" presId="urn:microsoft.com/office/officeart/2005/8/layout/orgChart1"/>
    <dgm:cxn modelId="{DB053B03-85F2-47D2-A9C7-580D156A6065}" type="presParOf" srcId="{588082AE-9FA8-424E-AD90-7BBDF46A02A3}" destId="{70251751-89F0-4E1D-88A4-6B62E48614E5}" srcOrd="0" destOrd="0" presId="urn:microsoft.com/office/officeart/2005/8/layout/orgChart1"/>
    <dgm:cxn modelId="{D44480A2-408B-4644-ADD2-599D74F2F962}" type="presParOf" srcId="{70251751-89F0-4E1D-88A4-6B62E48614E5}" destId="{3DABE642-F976-4C4C-AACB-87789D719274}" srcOrd="0" destOrd="0" presId="urn:microsoft.com/office/officeart/2005/8/layout/orgChart1"/>
    <dgm:cxn modelId="{532AB48A-5473-4C75-9F04-98B0026AE836}" type="presParOf" srcId="{70251751-89F0-4E1D-88A4-6B62E48614E5}" destId="{7A4B72A0-AB08-42DD-8F88-518BC0E79BEF}" srcOrd="1" destOrd="0" presId="urn:microsoft.com/office/officeart/2005/8/layout/orgChart1"/>
    <dgm:cxn modelId="{1AB46107-479A-4266-8076-1F3592F89A17}" type="presParOf" srcId="{588082AE-9FA8-424E-AD90-7BBDF46A02A3}" destId="{C00B919F-C775-495D-9404-37022B18B0EF}" srcOrd="1" destOrd="0" presId="urn:microsoft.com/office/officeart/2005/8/layout/orgChart1"/>
    <dgm:cxn modelId="{A2E75472-CCBF-4D0D-8A9D-A552BBE18A65}" type="presParOf" srcId="{588082AE-9FA8-424E-AD90-7BBDF46A02A3}" destId="{BD4B4B28-7B7C-4E0B-8B8E-5DEF4949F669}" srcOrd="2" destOrd="0" presId="urn:microsoft.com/office/officeart/2005/8/layout/orgChart1"/>
    <dgm:cxn modelId="{CE380FCB-DDDF-4A9D-8836-498C9BA5B670}" type="presParOf" srcId="{6C7EE62E-6881-41FD-B2EF-29A81D15E768}" destId="{717C7AEB-9BA1-47A8-8097-A44E1F815035}" srcOrd="2" destOrd="0" presId="urn:microsoft.com/office/officeart/2005/8/layout/orgChart1"/>
    <dgm:cxn modelId="{B4897A67-B128-40DC-85E9-1167EEC654E1}" type="presParOf" srcId="{6C7EE62E-6881-41FD-B2EF-29A81D15E768}" destId="{D62A5F5A-CE59-4C47-93DD-DE68913C46CF}" srcOrd="3" destOrd="0" presId="urn:microsoft.com/office/officeart/2005/8/layout/orgChart1"/>
    <dgm:cxn modelId="{4788BF34-F82C-4305-B64E-DBC4CB33CF98}" type="presParOf" srcId="{D62A5F5A-CE59-4C47-93DD-DE68913C46CF}" destId="{0F2869B7-D513-461D-8D76-7579B71B9D81}" srcOrd="0" destOrd="0" presId="urn:microsoft.com/office/officeart/2005/8/layout/orgChart1"/>
    <dgm:cxn modelId="{8EC0C061-88A3-4602-962D-CBC27E8FEA65}" type="presParOf" srcId="{0F2869B7-D513-461D-8D76-7579B71B9D81}" destId="{FEFBBC32-CF98-4273-B3A0-48772BCB189B}" srcOrd="0" destOrd="0" presId="urn:microsoft.com/office/officeart/2005/8/layout/orgChart1"/>
    <dgm:cxn modelId="{D2A53925-1F79-487C-AA3D-6A7650D594B1}" type="presParOf" srcId="{0F2869B7-D513-461D-8D76-7579B71B9D81}" destId="{A5C28935-B88D-447D-9D82-B8B18572E46A}" srcOrd="1" destOrd="0" presId="urn:microsoft.com/office/officeart/2005/8/layout/orgChart1"/>
    <dgm:cxn modelId="{41E63F24-5F8C-4C71-98B7-9F77CEE3ED75}" type="presParOf" srcId="{D62A5F5A-CE59-4C47-93DD-DE68913C46CF}" destId="{1FBF8DFB-2313-4E7A-988A-7A0461C1CC44}" srcOrd="1" destOrd="0" presId="urn:microsoft.com/office/officeart/2005/8/layout/orgChart1"/>
    <dgm:cxn modelId="{9E528C3B-95F8-4636-93AC-750E957FA1BC}" type="presParOf" srcId="{D62A5F5A-CE59-4C47-93DD-DE68913C46CF}" destId="{56633482-6DEE-46C2-8C3D-642A62CDC4E9}" srcOrd="2" destOrd="0" presId="urn:microsoft.com/office/officeart/2005/8/layout/orgChart1"/>
    <dgm:cxn modelId="{1ACA3504-5C6C-4C19-8824-1E552A036864}" type="presParOf" srcId="{6C7EE62E-6881-41FD-B2EF-29A81D15E768}" destId="{C2786BB2-4BEA-4BB3-BE48-87B8D6BF4F80}" srcOrd="4" destOrd="0" presId="urn:microsoft.com/office/officeart/2005/8/layout/orgChart1"/>
    <dgm:cxn modelId="{2D31A0F1-3A0D-4816-9832-D5C2EF750F77}" type="presParOf" srcId="{6C7EE62E-6881-41FD-B2EF-29A81D15E768}" destId="{8A9F9738-E819-4DD7-90B4-171A4FB6F8B9}" srcOrd="5" destOrd="0" presId="urn:microsoft.com/office/officeart/2005/8/layout/orgChart1"/>
    <dgm:cxn modelId="{63A39694-EB36-43B5-980A-F6E630958771}" type="presParOf" srcId="{8A9F9738-E819-4DD7-90B4-171A4FB6F8B9}" destId="{0DCB8814-889E-411D-9533-5B30120DB292}" srcOrd="0" destOrd="0" presId="urn:microsoft.com/office/officeart/2005/8/layout/orgChart1"/>
    <dgm:cxn modelId="{7CF77B19-9482-4077-9578-A23E9021D71C}" type="presParOf" srcId="{0DCB8814-889E-411D-9533-5B30120DB292}" destId="{E2A0EBCB-6641-43F1-8219-3EBB8543BC90}" srcOrd="0" destOrd="0" presId="urn:microsoft.com/office/officeart/2005/8/layout/orgChart1"/>
    <dgm:cxn modelId="{7BD096B9-E5E9-4EFF-B022-88162D10ABCE}" type="presParOf" srcId="{0DCB8814-889E-411D-9533-5B30120DB292}" destId="{B1AF3251-054A-4CC8-B56F-B001862BFEBA}" srcOrd="1" destOrd="0" presId="urn:microsoft.com/office/officeart/2005/8/layout/orgChart1"/>
    <dgm:cxn modelId="{75430D73-2218-4C0E-9B7B-44B3C77235EE}" type="presParOf" srcId="{8A9F9738-E819-4DD7-90B4-171A4FB6F8B9}" destId="{F3F60C1F-B33A-44BB-9634-10CDA115A521}" srcOrd="1" destOrd="0" presId="urn:microsoft.com/office/officeart/2005/8/layout/orgChart1"/>
    <dgm:cxn modelId="{386EC35F-04A8-47A8-A8F5-9658E0524824}" type="presParOf" srcId="{8A9F9738-E819-4DD7-90B4-171A4FB6F8B9}" destId="{653E5F44-379F-4688-9E60-56279CA937F8}" srcOrd="2" destOrd="0" presId="urn:microsoft.com/office/officeart/2005/8/layout/orgChart1"/>
    <dgm:cxn modelId="{8AD26AFE-E0CA-4968-A8F5-58539055385D}" type="presParOf" srcId="{6C7EE62E-6881-41FD-B2EF-29A81D15E768}" destId="{6338C799-5A68-4345-BAF1-F657CB26887F}" srcOrd="6" destOrd="0" presId="urn:microsoft.com/office/officeart/2005/8/layout/orgChart1"/>
    <dgm:cxn modelId="{C8D5F68B-47CE-4D8A-B9FC-D1F46B19509E}" type="presParOf" srcId="{6C7EE62E-6881-41FD-B2EF-29A81D15E768}" destId="{6E3F6301-1AAE-418A-8BEC-6ECE0C40434C}" srcOrd="7" destOrd="0" presId="urn:microsoft.com/office/officeart/2005/8/layout/orgChart1"/>
    <dgm:cxn modelId="{A94CDC15-3552-4DFB-99EE-38F23C4119F7}" type="presParOf" srcId="{6E3F6301-1AAE-418A-8BEC-6ECE0C40434C}" destId="{ED5A2D64-036D-4DBA-A9BE-54236F7CD709}" srcOrd="0" destOrd="0" presId="urn:microsoft.com/office/officeart/2005/8/layout/orgChart1"/>
    <dgm:cxn modelId="{78285198-4B37-4F1F-A2D6-D059D02D35DA}" type="presParOf" srcId="{ED5A2D64-036D-4DBA-A9BE-54236F7CD709}" destId="{C09D0717-82D1-46BD-84F1-4150D71FD0B8}" srcOrd="0" destOrd="0" presId="urn:microsoft.com/office/officeart/2005/8/layout/orgChart1"/>
    <dgm:cxn modelId="{6E3C4142-C9D7-4BD4-ACC4-3B4766A97184}" type="presParOf" srcId="{ED5A2D64-036D-4DBA-A9BE-54236F7CD709}" destId="{C0789F96-6912-4361-832C-E9353E325C4F}" srcOrd="1" destOrd="0" presId="urn:microsoft.com/office/officeart/2005/8/layout/orgChart1"/>
    <dgm:cxn modelId="{DE57AF6B-9045-44AB-8D14-77D8D4D08965}" type="presParOf" srcId="{6E3F6301-1AAE-418A-8BEC-6ECE0C40434C}" destId="{D16C9314-6FD9-4445-8FF7-459422F048BE}" srcOrd="1" destOrd="0" presId="urn:microsoft.com/office/officeart/2005/8/layout/orgChart1"/>
    <dgm:cxn modelId="{B465584E-D191-4F7A-98B1-8B35C2D2597C}" type="presParOf" srcId="{6E3F6301-1AAE-418A-8BEC-6ECE0C40434C}" destId="{4D34EE47-B672-4AF9-9E25-E65071D5A2ED}" srcOrd="2" destOrd="0" presId="urn:microsoft.com/office/officeart/2005/8/layout/orgChart1"/>
    <dgm:cxn modelId="{61BDA41C-D3F3-4E0F-94D1-049AA4C5E78C}" type="presParOf" srcId="{43AFE1E2-BEAA-4A5B-8D45-D105179705AF}" destId="{DB833079-0A1C-4D32-BB85-45684A9CDF18}" srcOrd="2" destOrd="0" presId="urn:microsoft.com/office/officeart/2005/8/layout/orgChart1"/>
    <dgm:cxn modelId="{3BA7B7C3-2BBD-41EF-827F-9B9C17B708C4}" type="presParOf" srcId="{45BA82AA-29B8-413B-99C6-3886585CE7AD}" destId="{95B952C5-14A8-49CE-917A-571A56A7B15D}" srcOrd="2" destOrd="0" presId="urn:microsoft.com/office/officeart/2005/8/layout/orgChart1"/>
    <dgm:cxn modelId="{87C8331C-9167-498E-B590-9F189A2E35A8}" type="presParOf" srcId="{45BA82AA-29B8-413B-99C6-3886585CE7AD}" destId="{3E1554F4-DD90-49FC-A290-6D597BCA4930}" srcOrd="3" destOrd="0" presId="urn:microsoft.com/office/officeart/2005/8/layout/orgChart1"/>
    <dgm:cxn modelId="{22BD64B0-167F-432D-919A-2722B3037F7B}" type="presParOf" srcId="{3E1554F4-DD90-49FC-A290-6D597BCA4930}" destId="{1252EDBE-95D9-4911-AED5-212EE80DC866}" srcOrd="0" destOrd="0" presId="urn:microsoft.com/office/officeart/2005/8/layout/orgChart1"/>
    <dgm:cxn modelId="{46E86A06-8CFD-49EB-BFD6-532824BFC705}" type="presParOf" srcId="{1252EDBE-95D9-4911-AED5-212EE80DC866}" destId="{50BAFF65-B237-40AC-9E61-756DFB237AEF}" srcOrd="0" destOrd="0" presId="urn:microsoft.com/office/officeart/2005/8/layout/orgChart1"/>
    <dgm:cxn modelId="{27E8E4CA-4319-4886-A78D-31B302330DC6}" type="presParOf" srcId="{1252EDBE-95D9-4911-AED5-212EE80DC866}" destId="{FE9C430C-84CF-4A02-99A0-F0E4BFFB86D9}" srcOrd="1" destOrd="0" presId="urn:microsoft.com/office/officeart/2005/8/layout/orgChart1"/>
    <dgm:cxn modelId="{642CEEEF-A455-4C66-BEB4-99806BD752C9}" type="presParOf" srcId="{3E1554F4-DD90-49FC-A290-6D597BCA4930}" destId="{651324A4-25A9-47E0-AC37-68A807B39FE3}" srcOrd="1" destOrd="0" presId="urn:microsoft.com/office/officeart/2005/8/layout/orgChart1"/>
    <dgm:cxn modelId="{83F15526-3196-4C19-95B3-6A0F6DB3C8B7}" type="presParOf" srcId="{651324A4-25A9-47E0-AC37-68A807B39FE3}" destId="{9FC86AFC-98AB-4CDC-8995-F6205714C11B}" srcOrd="0" destOrd="0" presId="urn:microsoft.com/office/officeart/2005/8/layout/orgChart1"/>
    <dgm:cxn modelId="{FC17CF04-A077-4BF7-9DBD-B6D1B62A3CD9}" type="presParOf" srcId="{651324A4-25A9-47E0-AC37-68A807B39FE3}" destId="{B1D286BC-0318-4AE5-9286-B7D6CB6F086C}" srcOrd="1" destOrd="0" presId="urn:microsoft.com/office/officeart/2005/8/layout/orgChart1"/>
    <dgm:cxn modelId="{53DF1E9D-9E88-409C-B90A-262EA0081467}" type="presParOf" srcId="{B1D286BC-0318-4AE5-9286-B7D6CB6F086C}" destId="{9C872762-1D4C-4412-9446-638A6CD6F4CD}" srcOrd="0" destOrd="0" presId="urn:microsoft.com/office/officeart/2005/8/layout/orgChart1"/>
    <dgm:cxn modelId="{4241FADD-C2F5-4459-8EB3-1EDE1814F736}" type="presParOf" srcId="{9C872762-1D4C-4412-9446-638A6CD6F4CD}" destId="{72605E92-9873-40BB-B2D2-10ADCF12FB2F}" srcOrd="0" destOrd="0" presId="urn:microsoft.com/office/officeart/2005/8/layout/orgChart1"/>
    <dgm:cxn modelId="{D9B6C512-984D-47FC-9C19-99DCF714F56A}" type="presParOf" srcId="{9C872762-1D4C-4412-9446-638A6CD6F4CD}" destId="{95927ECD-78D3-4027-828F-21166A003039}" srcOrd="1" destOrd="0" presId="urn:microsoft.com/office/officeart/2005/8/layout/orgChart1"/>
    <dgm:cxn modelId="{D4A8BBED-5FC8-4C59-8178-9B889057CCC0}" type="presParOf" srcId="{B1D286BC-0318-4AE5-9286-B7D6CB6F086C}" destId="{F2CF54CA-D193-40F9-9E63-72ABB7993525}" srcOrd="1" destOrd="0" presId="urn:microsoft.com/office/officeart/2005/8/layout/orgChart1"/>
    <dgm:cxn modelId="{D3C89A4E-A4B2-470C-9F80-F80756D2FFA6}" type="presParOf" srcId="{B1D286BC-0318-4AE5-9286-B7D6CB6F086C}" destId="{0775112E-EDE8-4638-84B8-73FB3A7D59F6}" srcOrd="2" destOrd="0" presId="urn:microsoft.com/office/officeart/2005/8/layout/orgChart1"/>
    <dgm:cxn modelId="{EE74244B-574F-4BFD-A347-911B984952ED}" type="presParOf" srcId="{651324A4-25A9-47E0-AC37-68A807B39FE3}" destId="{2EB72E71-BDD2-4CFF-9315-27CA09596A0A}" srcOrd="2" destOrd="0" presId="urn:microsoft.com/office/officeart/2005/8/layout/orgChart1"/>
    <dgm:cxn modelId="{D611778D-DE88-4C48-9096-E3EFCA0968F3}" type="presParOf" srcId="{651324A4-25A9-47E0-AC37-68A807B39FE3}" destId="{BC8DD6C2-244E-403B-8469-FB7B378FDB1B}" srcOrd="3" destOrd="0" presId="urn:microsoft.com/office/officeart/2005/8/layout/orgChart1"/>
    <dgm:cxn modelId="{4FF593E7-1A56-42F2-8871-E4267F386E66}" type="presParOf" srcId="{BC8DD6C2-244E-403B-8469-FB7B378FDB1B}" destId="{A48D820E-3E85-469F-B412-425E5DE0C099}" srcOrd="0" destOrd="0" presId="urn:microsoft.com/office/officeart/2005/8/layout/orgChart1"/>
    <dgm:cxn modelId="{0EE1007C-E0E1-4F70-A4D4-E8C76691C7A9}" type="presParOf" srcId="{A48D820E-3E85-469F-B412-425E5DE0C099}" destId="{63C9C61B-6EA1-4150-A3C4-4549F2943D31}" srcOrd="0" destOrd="0" presId="urn:microsoft.com/office/officeart/2005/8/layout/orgChart1"/>
    <dgm:cxn modelId="{2B7BBE72-36BA-40F2-9506-73546690BE68}" type="presParOf" srcId="{A48D820E-3E85-469F-B412-425E5DE0C099}" destId="{CD25CDA5-99E1-45A9-A259-930AC0C4A0CD}" srcOrd="1" destOrd="0" presId="urn:microsoft.com/office/officeart/2005/8/layout/orgChart1"/>
    <dgm:cxn modelId="{B64CB32D-FAF2-4E48-A4F4-F040FC171717}" type="presParOf" srcId="{BC8DD6C2-244E-403B-8469-FB7B378FDB1B}" destId="{CCAFD14C-ECB6-4D3E-A34B-1D87D2E6114E}" srcOrd="1" destOrd="0" presId="urn:microsoft.com/office/officeart/2005/8/layout/orgChart1"/>
    <dgm:cxn modelId="{8D3F0C5F-1390-4ECC-A341-8D7B2F4729E1}" type="presParOf" srcId="{BC8DD6C2-244E-403B-8469-FB7B378FDB1B}" destId="{A5BAC11F-C945-4CBB-9329-A33A70235310}" srcOrd="2" destOrd="0" presId="urn:microsoft.com/office/officeart/2005/8/layout/orgChart1"/>
    <dgm:cxn modelId="{8F23A8C5-3CDC-44B9-843E-A1D98BAAAE88}" type="presParOf" srcId="{3E1554F4-DD90-49FC-A290-6D597BCA4930}" destId="{02B5E81C-2DD4-4C1E-9FF5-72974F65F8FB}" srcOrd="2" destOrd="0" presId="urn:microsoft.com/office/officeart/2005/8/layout/orgChart1"/>
    <dgm:cxn modelId="{7B6472E1-93D3-4C38-8BD0-C9E2213966EC}" type="presParOf" srcId="{45BA82AA-29B8-413B-99C6-3886585CE7AD}" destId="{76DBE8A8-CF96-4183-828A-F26FDA05DE1D}" srcOrd="4" destOrd="0" presId="urn:microsoft.com/office/officeart/2005/8/layout/orgChart1"/>
    <dgm:cxn modelId="{A8DE0110-B051-4258-858D-152D13FFD473}" type="presParOf" srcId="{45BA82AA-29B8-413B-99C6-3886585CE7AD}" destId="{374B5541-A0FE-483F-8D02-4A24BBCC9DB5}" srcOrd="5" destOrd="0" presId="urn:microsoft.com/office/officeart/2005/8/layout/orgChart1"/>
    <dgm:cxn modelId="{0FA3EAB5-8B77-46FC-98A6-04CC0DAE55C7}" type="presParOf" srcId="{374B5541-A0FE-483F-8D02-4A24BBCC9DB5}" destId="{E6E6A637-1509-4501-9D51-06F9774DF06C}" srcOrd="0" destOrd="0" presId="urn:microsoft.com/office/officeart/2005/8/layout/orgChart1"/>
    <dgm:cxn modelId="{6A2F5CB8-4314-48B0-8199-F97DF8F6B93F}" type="presParOf" srcId="{E6E6A637-1509-4501-9D51-06F9774DF06C}" destId="{4921B3BE-2C77-47DA-BF94-B6CDE1AFB53C}" srcOrd="0" destOrd="0" presId="urn:microsoft.com/office/officeart/2005/8/layout/orgChart1"/>
    <dgm:cxn modelId="{E8ECED7D-49F3-4915-B3B7-4F86C278DA06}" type="presParOf" srcId="{E6E6A637-1509-4501-9D51-06F9774DF06C}" destId="{8B143D6E-346A-4502-A56F-BA49BA781C6C}" srcOrd="1" destOrd="0" presId="urn:microsoft.com/office/officeart/2005/8/layout/orgChart1"/>
    <dgm:cxn modelId="{A097FEC4-2136-4A1C-9F70-ACA3D3EA2B80}" type="presParOf" srcId="{374B5541-A0FE-483F-8D02-4A24BBCC9DB5}" destId="{BFB466BA-EC9C-4674-9E58-5BADF1BD1458}" srcOrd="1" destOrd="0" presId="urn:microsoft.com/office/officeart/2005/8/layout/orgChart1"/>
    <dgm:cxn modelId="{BC3D59BC-9FEC-4449-B722-EDEA6CE364B2}" type="presParOf" srcId="{BFB466BA-EC9C-4674-9E58-5BADF1BD1458}" destId="{7C3E4E03-3FC4-40E3-BB6B-376CB1CB4967}" srcOrd="0" destOrd="0" presId="urn:microsoft.com/office/officeart/2005/8/layout/orgChart1"/>
    <dgm:cxn modelId="{ED602622-C30B-49D6-8DFC-982404779C29}" type="presParOf" srcId="{BFB466BA-EC9C-4674-9E58-5BADF1BD1458}" destId="{69BB69B6-5F42-4D79-BB58-DD6D7E4C6AB1}" srcOrd="1" destOrd="0" presId="urn:microsoft.com/office/officeart/2005/8/layout/orgChart1"/>
    <dgm:cxn modelId="{762EC6AD-AAF3-4636-A748-61859FF49B06}" type="presParOf" srcId="{69BB69B6-5F42-4D79-BB58-DD6D7E4C6AB1}" destId="{1CF19347-238D-4257-855D-F415420BB508}" srcOrd="0" destOrd="0" presId="urn:microsoft.com/office/officeart/2005/8/layout/orgChart1"/>
    <dgm:cxn modelId="{3CF65959-814F-49A1-A979-40412C648856}" type="presParOf" srcId="{1CF19347-238D-4257-855D-F415420BB508}" destId="{742C5F0E-CAB4-46FC-BB34-B6369849C4C0}" srcOrd="0" destOrd="0" presId="urn:microsoft.com/office/officeart/2005/8/layout/orgChart1"/>
    <dgm:cxn modelId="{02413B1B-25D6-4AC7-A3BD-8C4756EE18BA}" type="presParOf" srcId="{1CF19347-238D-4257-855D-F415420BB508}" destId="{65A7D46F-7CF0-41D1-B1D6-48137268A3A3}" srcOrd="1" destOrd="0" presId="urn:microsoft.com/office/officeart/2005/8/layout/orgChart1"/>
    <dgm:cxn modelId="{D9FF8731-7E80-452B-BAFD-F155AFC9B4EE}" type="presParOf" srcId="{69BB69B6-5F42-4D79-BB58-DD6D7E4C6AB1}" destId="{3CFCD841-9BBD-4506-9DCB-B693E30A2ADF}" srcOrd="1" destOrd="0" presId="urn:microsoft.com/office/officeart/2005/8/layout/orgChart1"/>
    <dgm:cxn modelId="{0CC8709C-0C54-4650-B1E7-443865CCA436}" type="presParOf" srcId="{69BB69B6-5F42-4D79-BB58-DD6D7E4C6AB1}" destId="{3695CE4C-8F63-4D7D-9734-1CC65F96DD9C}" srcOrd="2" destOrd="0" presId="urn:microsoft.com/office/officeart/2005/8/layout/orgChart1"/>
    <dgm:cxn modelId="{66446C0A-DEF0-4F62-B9C3-F84A3C09AFAC}" type="presParOf" srcId="{BFB466BA-EC9C-4674-9E58-5BADF1BD1458}" destId="{B06CB21A-1ACB-4684-8746-8A29AD5FDDF1}" srcOrd="2" destOrd="0" presId="urn:microsoft.com/office/officeart/2005/8/layout/orgChart1"/>
    <dgm:cxn modelId="{A1570FB8-6EAE-4BC1-9BB9-AEF9600671A2}" type="presParOf" srcId="{BFB466BA-EC9C-4674-9E58-5BADF1BD1458}" destId="{5E9233FB-0163-45DD-B4AA-5C6A7BC63DF3}" srcOrd="3" destOrd="0" presId="urn:microsoft.com/office/officeart/2005/8/layout/orgChart1"/>
    <dgm:cxn modelId="{F43A57C8-BB32-42DB-8EFB-76A181A92D6E}" type="presParOf" srcId="{5E9233FB-0163-45DD-B4AA-5C6A7BC63DF3}" destId="{A20F615F-A41F-447E-A902-5F225D0C1BAF}" srcOrd="0" destOrd="0" presId="urn:microsoft.com/office/officeart/2005/8/layout/orgChart1"/>
    <dgm:cxn modelId="{2B18AB32-FC00-49E9-BD01-94E32ECAA9AF}" type="presParOf" srcId="{A20F615F-A41F-447E-A902-5F225D0C1BAF}" destId="{3AEB9090-BADD-499A-9FE2-47703E1A0EA0}" srcOrd="0" destOrd="0" presId="urn:microsoft.com/office/officeart/2005/8/layout/orgChart1"/>
    <dgm:cxn modelId="{22B68CB6-4DF8-4060-B624-549C495C8163}" type="presParOf" srcId="{A20F615F-A41F-447E-A902-5F225D0C1BAF}" destId="{9F300E59-F928-428C-BDEB-E4C3F387B3D5}" srcOrd="1" destOrd="0" presId="urn:microsoft.com/office/officeart/2005/8/layout/orgChart1"/>
    <dgm:cxn modelId="{5427A7CD-71F3-461A-B50F-8F4667A969D2}" type="presParOf" srcId="{5E9233FB-0163-45DD-B4AA-5C6A7BC63DF3}" destId="{55F63C4A-E188-4BE1-9628-8DCB07969EF5}" srcOrd="1" destOrd="0" presId="urn:microsoft.com/office/officeart/2005/8/layout/orgChart1"/>
    <dgm:cxn modelId="{FDDAAE3A-464B-4D83-A542-87A63BAD3882}" type="presParOf" srcId="{5E9233FB-0163-45DD-B4AA-5C6A7BC63DF3}" destId="{BB0E5EEF-7A02-40E4-97BA-16219B616F74}" srcOrd="2" destOrd="0" presId="urn:microsoft.com/office/officeart/2005/8/layout/orgChart1"/>
    <dgm:cxn modelId="{8015375C-014C-4707-B06D-085FDB2E4D55}" type="presParOf" srcId="{374B5541-A0FE-483F-8D02-4A24BBCC9DB5}" destId="{F3501BE6-4031-40ED-8FDC-471047607674}" srcOrd="2" destOrd="0" presId="urn:microsoft.com/office/officeart/2005/8/layout/orgChart1"/>
    <dgm:cxn modelId="{A38DE7F2-7AF4-4771-8D76-322A53C0322F}" type="presParOf" srcId="{301075B2-3C98-43FD-9EE1-01BBCFD9AA04}" destId="{E75092B7-3FBD-45F6-A153-D20324A2B959}" srcOrd="2" destOrd="0" presId="urn:microsoft.com/office/officeart/2005/8/layout/orgChart1"/>
    <dgm:cxn modelId="{03A5849E-1C43-4711-8000-AAB9632A04D3}" type="presParOf" srcId="{F97CB875-E01F-4F24-90C0-6C85DE3CC4FF}" destId="{BEC31223-22B3-4832-8AE1-3E1EFFAFB494}" srcOrd="2" destOrd="0" presId="urn:microsoft.com/office/officeart/2005/8/layout/orgChart1"/>
    <dgm:cxn modelId="{4E317938-B762-4137-8E45-860057B60110}" type="presParOf" srcId="{F97CB875-E01F-4F24-90C0-6C85DE3CC4FF}" destId="{EB5E02D5-A767-49B2-88BF-BC691192B3E3}" srcOrd="3" destOrd="0" presId="urn:microsoft.com/office/officeart/2005/8/layout/orgChart1"/>
    <dgm:cxn modelId="{2D4A9007-942D-4A69-B9B2-B11D378C1E59}" type="presParOf" srcId="{EB5E02D5-A767-49B2-88BF-BC691192B3E3}" destId="{03B92C55-AADF-4838-9F90-BBC32BA2DCD7}" srcOrd="0" destOrd="0" presId="urn:microsoft.com/office/officeart/2005/8/layout/orgChart1"/>
    <dgm:cxn modelId="{A68E935B-7F29-4506-A25F-45623576C0E3}" type="presParOf" srcId="{03B92C55-AADF-4838-9F90-BBC32BA2DCD7}" destId="{51988E8B-0B88-47DE-B605-93339C1ABCF2}" srcOrd="0" destOrd="0" presId="urn:microsoft.com/office/officeart/2005/8/layout/orgChart1"/>
    <dgm:cxn modelId="{0CB2A143-6DF2-4B89-98BA-2B761E76E156}" type="presParOf" srcId="{03B92C55-AADF-4838-9F90-BBC32BA2DCD7}" destId="{4A4FCC93-B39D-4CE3-8C11-7777985A6B12}" srcOrd="1" destOrd="0" presId="urn:microsoft.com/office/officeart/2005/8/layout/orgChart1"/>
    <dgm:cxn modelId="{4DFF9BD4-25D7-490D-BD9B-95348BB6EDDF}" type="presParOf" srcId="{EB5E02D5-A767-49B2-88BF-BC691192B3E3}" destId="{F97896F3-3B8B-4B9A-99A8-AC190B4DFAE1}" srcOrd="1" destOrd="0" presId="urn:microsoft.com/office/officeart/2005/8/layout/orgChart1"/>
    <dgm:cxn modelId="{42B6F9B2-5119-4118-99A2-48348A21E04D}" type="presParOf" srcId="{F97896F3-3B8B-4B9A-99A8-AC190B4DFAE1}" destId="{AC62FF34-DE06-4D58-AF5E-903108B87675}" srcOrd="0" destOrd="0" presId="urn:microsoft.com/office/officeart/2005/8/layout/orgChart1"/>
    <dgm:cxn modelId="{DDBCF28A-AE2D-439E-AB9D-515C42618368}" type="presParOf" srcId="{F97896F3-3B8B-4B9A-99A8-AC190B4DFAE1}" destId="{F885EC01-2EEE-4A88-97A0-585C45C1B714}" srcOrd="1" destOrd="0" presId="urn:microsoft.com/office/officeart/2005/8/layout/orgChart1"/>
    <dgm:cxn modelId="{7A242692-EE13-4E60-852F-1FD5E69C9868}" type="presParOf" srcId="{F885EC01-2EEE-4A88-97A0-585C45C1B714}" destId="{EAE3B44F-86DD-45A1-A6F2-E86DFFE00CDD}" srcOrd="0" destOrd="0" presId="urn:microsoft.com/office/officeart/2005/8/layout/orgChart1"/>
    <dgm:cxn modelId="{94C39195-4D6E-46A2-BB3B-F3377C678AB9}" type="presParOf" srcId="{EAE3B44F-86DD-45A1-A6F2-E86DFFE00CDD}" destId="{29B708E7-8B01-423C-BF86-F96BE7CC6175}" srcOrd="0" destOrd="0" presId="urn:microsoft.com/office/officeart/2005/8/layout/orgChart1"/>
    <dgm:cxn modelId="{7423CD70-5332-4686-94A5-9F6337DDF7A3}" type="presParOf" srcId="{EAE3B44F-86DD-45A1-A6F2-E86DFFE00CDD}" destId="{869929A3-A369-469D-86FF-91BCAB5C4420}" srcOrd="1" destOrd="0" presId="urn:microsoft.com/office/officeart/2005/8/layout/orgChart1"/>
    <dgm:cxn modelId="{560CDBA5-ED97-4028-AA1E-3C052894E568}" type="presParOf" srcId="{F885EC01-2EEE-4A88-97A0-585C45C1B714}" destId="{7BD0B7D2-8B5E-4CEE-BBDC-662B71808474}" srcOrd="1" destOrd="0" presId="urn:microsoft.com/office/officeart/2005/8/layout/orgChart1"/>
    <dgm:cxn modelId="{4F29B603-76E3-4801-B6C9-8C2358E08A4A}" type="presParOf" srcId="{F885EC01-2EEE-4A88-97A0-585C45C1B714}" destId="{B9C9A0E7-310F-4502-9A64-046E2F301FE9}" srcOrd="2" destOrd="0" presId="urn:microsoft.com/office/officeart/2005/8/layout/orgChart1"/>
    <dgm:cxn modelId="{8AF9A028-A5DC-4898-B394-FA82A2772803}" type="presParOf" srcId="{F97896F3-3B8B-4B9A-99A8-AC190B4DFAE1}" destId="{36AB4000-821E-42D9-9C56-E53BC49FF56A}" srcOrd="2" destOrd="0" presId="urn:microsoft.com/office/officeart/2005/8/layout/orgChart1"/>
    <dgm:cxn modelId="{16E2EEC2-82B5-4D02-954D-163463BA6125}" type="presParOf" srcId="{F97896F3-3B8B-4B9A-99A8-AC190B4DFAE1}" destId="{828F3DE9-0F8D-4ED6-947E-CDE376D231C3}" srcOrd="3" destOrd="0" presId="urn:microsoft.com/office/officeart/2005/8/layout/orgChart1"/>
    <dgm:cxn modelId="{3D4C9FFF-8AFD-41A3-92DF-4FC0F6AADA35}" type="presParOf" srcId="{828F3DE9-0F8D-4ED6-947E-CDE376D231C3}" destId="{507BE21D-7786-4531-9D9F-D040E4509ACF}" srcOrd="0" destOrd="0" presId="urn:microsoft.com/office/officeart/2005/8/layout/orgChart1"/>
    <dgm:cxn modelId="{20D10CD3-C4EE-4C4D-A1F3-D158673385EB}" type="presParOf" srcId="{507BE21D-7786-4531-9D9F-D040E4509ACF}" destId="{BEDDE1EA-60B8-4274-B850-A27EC231925C}" srcOrd="0" destOrd="0" presId="urn:microsoft.com/office/officeart/2005/8/layout/orgChart1"/>
    <dgm:cxn modelId="{B636723A-0890-4A50-8E83-6622D3BAF39E}" type="presParOf" srcId="{507BE21D-7786-4531-9D9F-D040E4509ACF}" destId="{782A0B2D-3770-42FC-A29F-5892A9E3451E}" srcOrd="1" destOrd="0" presId="urn:microsoft.com/office/officeart/2005/8/layout/orgChart1"/>
    <dgm:cxn modelId="{1297E956-CE6F-48C2-8D7D-92A9FCAC1F5B}" type="presParOf" srcId="{828F3DE9-0F8D-4ED6-947E-CDE376D231C3}" destId="{A394586E-0CDD-4310-85FE-086E3490F2DC}" srcOrd="1" destOrd="0" presId="urn:microsoft.com/office/officeart/2005/8/layout/orgChart1"/>
    <dgm:cxn modelId="{A42D7146-6635-46EC-A268-EC2ADA2FC6E5}" type="presParOf" srcId="{828F3DE9-0F8D-4ED6-947E-CDE376D231C3}" destId="{71B8478C-9F43-4C4C-AD12-CACED04544A9}" srcOrd="2" destOrd="0" presId="urn:microsoft.com/office/officeart/2005/8/layout/orgChart1"/>
    <dgm:cxn modelId="{0F72EC9C-EDBD-4E3B-9707-D002F763A55F}" type="presParOf" srcId="{F97896F3-3B8B-4B9A-99A8-AC190B4DFAE1}" destId="{41B2673D-6A69-4FA8-9DC7-FECC9A4D66B8}" srcOrd="4" destOrd="0" presId="urn:microsoft.com/office/officeart/2005/8/layout/orgChart1"/>
    <dgm:cxn modelId="{5823B116-E938-4BA2-81E2-BF399A9B595E}" type="presParOf" srcId="{F97896F3-3B8B-4B9A-99A8-AC190B4DFAE1}" destId="{54410DC8-49CB-4F2D-B201-94154FEE8D4A}" srcOrd="5" destOrd="0" presId="urn:microsoft.com/office/officeart/2005/8/layout/orgChart1"/>
    <dgm:cxn modelId="{F2E86E23-96F6-404C-B8CD-01A4862FFADE}" type="presParOf" srcId="{54410DC8-49CB-4F2D-B201-94154FEE8D4A}" destId="{81A582B6-1E9B-4D92-87FC-8B98A11AFD20}" srcOrd="0" destOrd="0" presId="urn:microsoft.com/office/officeart/2005/8/layout/orgChart1"/>
    <dgm:cxn modelId="{5F2ACFF7-9A7B-4800-B100-F46F8A08EC71}" type="presParOf" srcId="{81A582B6-1E9B-4D92-87FC-8B98A11AFD20}" destId="{8FBA93FA-AFDA-40A2-AADD-CA26DE1E19AE}" srcOrd="0" destOrd="0" presId="urn:microsoft.com/office/officeart/2005/8/layout/orgChart1"/>
    <dgm:cxn modelId="{31B5A182-DADE-42A6-AC9B-BDD86D445C30}" type="presParOf" srcId="{81A582B6-1E9B-4D92-87FC-8B98A11AFD20}" destId="{607684FE-1ED8-4C5A-A2D6-C149E758AFC5}" srcOrd="1" destOrd="0" presId="urn:microsoft.com/office/officeart/2005/8/layout/orgChart1"/>
    <dgm:cxn modelId="{750B7512-D6C0-4D0C-9703-8E92B1A15439}" type="presParOf" srcId="{54410DC8-49CB-4F2D-B201-94154FEE8D4A}" destId="{BDCD85FA-CBF4-4418-BE49-10782051870E}" srcOrd="1" destOrd="0" presId="urn:microsoft.com/office/officeart/2005/8/layout/orgChart1"/>
    <dgm:cxn modelId="{97AB605F-98C1-46BA-900E-26721E7B6186}" type="presParOf" srcId="{54410DC8-49CB-4F2D-B201-94154FEE8D4A}" destId="{3502CB29-CD80-4D98-B3B2-5C5E68BD4856}" srcOrd="2" destOrd="0" presId="urn:microsoft.com/office/officeart/2005/8/layout/orgChart1"/>
    <dgm:cxn modelId="{D2AB28C7-E870-477B-8A62-8062ADC3463C}" type="presParOf" srcId="{EB5E02D5-A767-49B2-88BF-BC691192B3E3}" destId="{56024A8D-2BFD-4050-8CE1-F4D6EA19E1A2}" srcOrd="2" destOrd="0" presId="urn:microsoft.com/office/officeart/2005/8/layout/orgChart1"/>
    <dgm:cxn modelId="{59DF0279-8A77-40A7-B959-75A4669779CE}" type="presParOf" srcId="{F97CB875-E01F-4F24-90C0-6C85DE3CC4FF}" destId="{0E01FA63-0B2E-4011-B80F-C985BA55AEE3}" srcOrd="4" destOrd="0" presId="urn:microsoft.com/office/officeart/2005/8/layout/orgChart1"/>
    <dgm:cxn modelId="{9614C456-BF2F-4B0A-857C-C57B9EF22820}" type="presParOf" srcId="{F97CB875-E01F-4F24-90C0-6C85DE3CC4FF}" destId="{3299A2E9-B40E-48EF-8CCE-1E6F10698E80}" srcOrd="5" destOrd="0" presId="urn:microsoft.com/office/officeart/2005/8/layout/orgChart1"/>
    <dgm:cxn modelId="{DD580A33-B387-4748-9A52-54E4C030F6AC}" type="presParOf" srcId="{3299A2E9-B40E-48EF-8CCE-1E6F10698E80}" destId="{C163AD2F-BA6C-4E8B-97E4-818E53B7B142}" srcOrd="0" destOrd="0" presId="urn:microsoft.com/office/officeart/2005/8/layout/orgChart1"/>
    <dgm:cxn modelId="{13917DCD-7851-427F-A765-BEA59AFD2822}" type="presParOf" srcId="{C163AD2F-BA6C-4E8B-97E4-818E53B7B142}" destId="{532F5B11-0F0F-416A-BD05-5EF0A50B5F8D}" srcOrd="0" destOrd="0" presId="urn:microsoft.com/office/officeart/2005/8/layout/orgChart1"/>
    <dgm:cxn modelId="{A2804B45-729A-40E9-BC36-35DCB4B26524}" type="presParOf" srcId="{C163AD2F-BA6C-4E8B-97E4-818E53B7B142}" destId="{9217A445-D64F-4A89-A488-3E48C67C460B}" srcOrd="1" destOrd="0" presId="urn:microsoft.com/office/officeart/2005/8/layout/orgChart1"/>
    <dgm:cxn modelId="{9CF5860E-0349-4F36-84DF-63D641FBE606}" type="presParOf" srcId="{3299A2E9-B40E-48EF-8CCE-1E6F10698E80}" destId="{5EEAE928-AD9C-4D8F-9F4D-C34DFB64423C}" srcOrd="1" destOrd="0" presId="urn:microsoft.com/office/officeart/2005/8/layout/orgChart1"/>
    <dgm:cxn modelId="{322B691E-4D40-4396-B59A-50FDB017CB2F}" type="presParOf" srcId="{5EEAE928-AD9C-4D8F-9F4D-C34DFB64423C}" destId="{63A3D9A1-E88A-451A-A583-3F7C82DC70BF}" srcOrd="0" destOrd="0" presId="urn:microsoft.com/office/officeart/2005/8/layout/orgChart1"/>
    <dgm:cxn modelId="{C00ABBEE-46EC-4A77-B892-49ED91710D12}" type="presParOf" srcId="{5EEAE928-AD9C-4D8F-9F4D-C34DFB64423C}" destId="{44E7FA2E-185F-4E28-8349-472CCF4036ED}" srcOrd="1" destOrd="0" presId="urn:microsoft.com/office/officeart/2005/8/layout/orgChart1"/>
    <dgm:cxn modelId="{88155954-7D13-4F47-99A4-A99F15D11419}" type="presParOf" srcId="{44E7FA2E-185F-4E28-8349-472CCF4036ED}" destId="{CF39ED82-F675-4864-B359-3D5E726A52E4}" srcOrd="0" destOrd="0" presId="urn:microsoft.com/office/officeart/2005/8/layout/orgChart1"/>
    <dgm:cxn modelId="{588F1FC6-9310-4B96-A537-D29A8FCCF44A}" type="presParOf" srcId="{CF39ED82-F675-4864-B359-3D5E726A52E4}" destId="{306472C2-ACE2-4EF6-8741-7E992CC3BC1E}" srcOrd="0" destOrd="0" presId="urn:microsoft.com/office/officeart/2005/8/layout/orgChart1"/>
    <dgm:cxn modelId="{EED71315-F0AB-48C5-874D-142FC43F0320}" type="presParOf" srcId="{CF39ED82-F675-4864-B359-3D5E726A52E4}" destId="{F0313A3C-6B28-4F4E-A033-337C4C9ED7D7}" srcOrd="1" destOrd="0" presId="urn:microsoft.com/office/officeart/2005/8/layout/orgChart1"/>
    <dgm:cxn modelId="{7AEE7269-5592-40E6-8887-05297F6FFE6F}" type="presParOf" srcId="{44E7FA2E-185F-4E28-8349-472CCF4036ED}" destId="{5F1A0CD4-DC99-4BBF-B598-D6D55757A795}" srcOrd="1" destOrd="0" presId="urn:microsoft.com/office/officeart/2005/8/layout/orgChart1"/>
    <dgm:cxn modelId="{25F39ADE-0FF9-429C-8AD0-C83215F240A5}" type="presParOf" srcId="{44E7FA2E-185F-4E28-8349-472CCF4036ED}" destId="{D47B5830-4C24-4054-9477-90A0488F1463}" srcOrd="2" destOrd="0" presId="urn:microsoft.com/office/officeart/2005/8/layout/orgChart1"/>
    <dgm:cxn modelId="{1CE4D254-BC5F-4EE7-AEFE-C3D605F76F68}" type="presParOf" srcId="{5EEAE928-AD9C-4D8F-9F4D-C34DFB64423C}" destId="{6A8FC509-EC50-439D-B37B-214F90111947}" srcOrd="2" destOrd="0" presId="urn:microsoft.com/office/officeart/2005/8/layout/orgChart1"/>
    <dgm:cxn modelId="{16D1EB97-3D1C-444B-B443-477FEBDA4DCE}" type="presParOf" srcId="{5EEAE928-AD9C-4D8F-9F4D-C34DFB64423C}" destId="{EB3EA9F1-E4DC-4276-9D23-047534453B3F}" srcOrd="3" destOrd="0" presId="urn:microsoft.com/office/officeart/2005/8/layout/orgChart1"/>
    <dgm:cxn modelId="{F3A2C5C0-7D80-47FF-AAEA-5461A3474967}" type="presParOf" srcId="{EB3EA9F1-E4DC-4276-9D23-047534453B3F}" destId="{5F0077C5-C55C-4107-BF26-05890ABCAE04}" srcOrd="0" destOrd="0" presId="urn:microsoft.com/office/officeart/2005/8/layout/orgChart1"/>
    <dgm:cxn modelId="{0DF1B789-D723-4DE2-A95D-7FD43381CD82}" type="presParOf" srcId="{5F0077C5-C55C-4107-BF26-05890ABCAE04}" destId="{05A3E036-EB6C-439D-9409-827B37555E40}" srcOrd="0" destOrd="0" presId="urn:microsoft.com/office/officeart/2005/8/layout/orgChart1"/>
    <dgm:cxn modelId="{3C735ED0-0D05-4122-80AF-EE449D27A01F}" type="presParOf" srcId="{5F0077C5-C55C-4107-BF26-05890ABCAE04}" destId="{DA312E0C-C913-45F0-A844-ECEEEE688783}" srcOrd="1" destOrd="0" presId="urn:microsoft.com/office/officeart/2005/8/layout/orgChart1"/>
    <dgm:cxn modelId="{FE22CD16-558F-4758-979D-BDC6C43446FD}" type="presParOf" srcId="{EB3EA9F1-E4DC-4276-9D23-047534453B3F}" destId="{0FD706F3-9EB9-4DA7-A71A-2AAF619C7FFE}" srcOrd="1" destOrd="0" presId="urn:microsoft.com/office/officeart/2005/8/layout/orgChart1"/>
    <dgm:cxn modelId="{E8D9C35A-55D7-495E-9995-19CAE0A3529E}" type="presParOf" srcId="{EB3EA9F1-E4DC-4276-9D23-047534453B3F}" destId="{9F0CC05D-14F6-46BE-8AAF-22FC84A14EF2}" srcOrd="2" destOrd="0" presId="urn:microsoft.com/office/officeart/2005/8/layout/orgChart1"/>
    <dgm:cxn modelId="{8B0AEA47-C67A-4632-ABA8-F7B033224EA6}" type="presParOf" srcId="{3299A2E9-B40E-48EF-8CCE-1E6F10698E80}" destId="{2D2B8700-1D09-48B3-B617-8548EDF97754}" srcOrd="2" destOrd="0" presId="urn:microsoft.com/office/officeart/2005/8/layout/orgChart1"/>
    <dgm:cxn modelId="{92347879-BADD-442C-A3CE-39FAE9DBD960}" type="presParOf" srcId="{F97CB875-E01F-4F24-90C0-6C85DE3CC4FF}" destId="{B6A3801B-BD01-4305-A2BD-3A7337CF2338}" srcOrd="6" destOrd="0" presId="urn:microsoft.com/office/officeart/2005/8/layout/orgChart1"/>
    <dgm:cxn modelId="{4E3E1691-0227-4AD2-90E3-85EAEEC216F3}" type="presParOf" srcId="{F97CB875-E01F-4F24-90C0-6C85DE3CC4FF}" destId="{21EF51D9-4C4A-44D2-8E7C-5460D46DB630}" srcOrd="7" destOrd="0" presId="urn:microsoft.com/office/officeart/2005/8/layout/orgChart1"/>
    <dgm:cxn modelId="{1089A31D-3D9C-412D-8FDF-BFA5B6998017}" type="presParOf" srcId="{21EF51D9-4C4A-44D2-8E7C-5460D46DB630}" destId="{80049C48-53B7-432A-A823-9A741F3B7408}" srcOrd="0" destOrd="0" presId="urn:microsoft.com/office/officeart/2005/8/layout/orgChart1"/>
    <dgm:cxn modelId="{8BC42584-C66D-4392-9C17-00ED104C1BB7}" type="presParOf" srcId="{80049C48-53B7-432A-A823-9A741F3B7408}" destId="{406B2866-6901-45D3-89E2-1D28DB1E0B5A}" srcOrd="0" destOrd="0" presId="urn:microsoft.com/office/officeart/2005/8/layout/orgChart1"/>
    <dgm:cxn modelId="{A035B2BB-C6BA-4356-A248-EFC709FE610D}" type="presParOf" srcId="{80049C48-53B7-432A-A823-9A741F3B7408}" destId="{DA651B90-01A1-42A3-BADB-D37F57015942}" srcOrd="1" destOrd="0" presId="urn:microsoft.com/office/officeart/2005/8/layout/orgChart1"/>
    <dgm:cxn modelId="{1D20795B-B407-4008-BD8E-A9F254E82C76}" type="presParOf" srcId="{21EF51D9-4C4A-44D2-8E7C-5460D46DB630}" destId="{DF8DF59F-69C6-4A39-A19C-8B556F598AF4}" srcOrd="1" destOrd="0" presId="urn:microsoft.com/office/officeart/2005/8/layout/orgChart1"/>
    <dgm:cxn modelId="{BB13A6E3-F40B-4A5E-94F8-7EDBAAAA49C4}" type="presParOf" srcId="{DF8DF59F-69C6-4A39-A19C-8B556F598AF4}" destId="{6780878B-6C14-423A-9546-B9F6321E103B}" srcOrd="0" destOrd="0" presId="urn:microsoft.com/office/officeart/2005/8/layout/orgChart1"/>
    <dgm:cxn modelId="{E8D80C92-38E1-4E60-A1EC-E158B70C8DAA}" type="presParOf" srcId="{DF8DF59F-69C6-4A39-A19C-8B556F598AF4}" destId="{B5B16BC5-900E-4CBD-AA28-599A5447A0CE}" srcOrd="1" destOrd="0" presId="urn:microsoft.com/office/officeart/2005/8/layout/orgChart1"/>
    <dgm:cxn modelId="{14A3078E-FE69-4308-930A-5682D0E270DB}" type="presParOf" srcId="{B5B16BC5-900E-4CBD-AA28-599A5447A0CE}" destId="{CA23AA8C-5A02-412A-97A1-ACBA2501A9B9}" srcOrd="0" destOrd="0" presId="urn:microsoft.com/office/officeart/2005/8/layout/orgChart1"/>
    <dgm:cxn modelId="{B624D4CB-1D45-4829-8033-E503879AA64C}" type="presParOf" srcId="{CA23AA8C-5A02-412A-97A1-ACBA2501A9B9}" destId="{9C7DB803-354C-4849-8DA9-4E02381EF411}" srcOrd="0" destOrd="0" presId="urn:microsoft.com/office/officeart/2005/8/layout/orgChart1"/>
    <dgm:cxn modelId="{644D4F7B-E259-44A9-BEF9-D5D658589381}" type="presParOf" srcId="{CA23AA8C-5A02-412A-97A1-ACBA2501A9B9}" destId="{FD1978C5-8618-4717-8352-2C68E60DED69}" srcOrd="1" destOrd="0" presId="urn:microsoft.com/office/officeart/2005/8/layout/orgChart1"/>
    <dgm:cxn modelId="{93C04761-A9CA-4BC0-BB7D-79675C13B447}" type="presParOf" srcId="{B5B16BC5-900E-4CBD-AA28-599A5447A0CE}" destId="{815BADA9-2A0B-41BA-B06D-179AFEF3E478}" srcOrd="1" destOrd="0" presId="urn:microsoft.com/office/officeart/2005/8/layout/orgChart1"/>
    <dgm:cxn modelId="{EDD1A818-22E1-4015-88DC-598E76569580}" type="presParOf" srcId="{B5B16BC5-900E-4CBD-AA28-599A5447A0CE}" destId="{ADDFDAF5-8909-4A72-BEE1-042AFAAA1110}" srcOrd="2" destOrd="0" presId="urn:microsoft.com/office/officeart/2005/8/layout/orgChart1"/>
    <dgm:cxn modelId="{E20FB0F1-D9AA-4D16-AC20-4E23FAA30FCC}" type="presParOf" srcId="{21EF51D9-4C4A-44D2-8E7C-5460D46DB630}" destId="{C15D11FA-FA2F-4630-8436-80DB2030B6A1}" srcOrd="2" destOrd="0" presId="urn:microsoft.com/office/officeart/2005/8/layout/orgChart1"/>
    <dgm:cxn modelId="{DB46E3AA-6B4F-4BEA-9EEB-A9303DBF91AF}" type="presParOf" srcId="{F97CB875-E01F-4F24-90C0-6C85DE3CC4FF}" destId="{695A1D3E-3086-4001-902A-867426EB2BF8}" srcOrd="8" destOrd="0" presId="urn:microsoft.com/office/officeart/2005/8/layout/orgChart1"/>
    <dgm:cxn modelId="{F7D23612-43B0-41A5-93B1-0543BF269D12}" type="presParOf" srcId="{F97CB875-E01F-4F24-90C0-6C85DE3CC4FF}" destId="{F9A31C6B-E92E-4D38-905F-5726EB4A23AA}" srcOrd="9" destOrd="0" presId="urn:microsoft.com/office/officeart/2005/8/layout/orgChart1"/>
    <dgm:cxn modelId="{35BB8C51-608D-453B-A209-819E974C296A}" type="presParOf" srcId="{F9A31C6B-E92E-4D38-905F-5726EB4A23AA}" destId="{88CF88C8-9E8F-44FB-B94B-024E15537822}" srcOrd="0" destOrd="0" presId="urn:microsoft.com/office/officeart/2005/8/layout/orgChart1"/>
    <dgm:cxn modelId="{6B11933F-4B2E-403E-B8D0-D9A8B1F45D9C}" type="presParOf" srcId="{88CF88C8-9E8F-44FB-B94B-024E15537822}" destId="{A7DD3D74-A582-4238-947E-96ECD291D9AF}" srcOrd="0" destOrd="0" presId="urn:microsoft.com/office/officeart/2005/8/layout/orgChart1"/>
    <dgm:cxn modelId="{87407146-2456-4E51-89D6-0E020CB8A4C0}" type="presParOf" srcId="{88CF88C8-9E8F-44FB-B94B-024E15537822}" destId="{96D33812-DA39-4B69-8508-B247B5919BFA}" srcOrd="1" destOrd="0" presId="urn:microsoft.com/office/officeart/2005/8/layout/orgChart1"/>
    <dgm:cxn modelId="{6D67B1FE-B965-4053-9886-B47F91BFB587}" type="presParOf" srcId="{F9A31C6B-E92E-4D38-905F-5726EB4A23AA}" destId="{7D534E07-0DDD-4C8B-B287-DAE9D5E9C057}" srcOrd="1" destOrd="0" presId="urn:microsoft.com/office/officeart/2005/8/layout/orgChart1"/>
    <dgm:cxn modelId="{6782BD9C-B658-4AC9-B70C-B9B9788BBF42}" type="presParOf" srcId="{7D534E07-0DDD-4C8B-B287-DAE9D5E9C057}" destId="{70BF2E61-C205-4641-91A4-E46981BC3911}" srcOrd="0" destOrd="0" presId="urn:microsoft.com/office/officeart/2005/8/layout/orgChart1"/>
    <dgm:cxn modelId="{780BFE0D-954A-4F30-AF17-DA5FA42DEF72}" type="presParOf" srcId="{7D534E07-0DDD-4C8B-B287-DAE9D5E9C057}" destId="{386E4593-5873-464F-B688-CFA3759E6B1C}" srcOrd="1" destOrd="0" presId="urn:microsoft.com/office/officeart/2005/8/layout/orgChart1"/>
    <dgm:cxn modelId="{FA33F2ED-3845-4727-9DF5-1A1D9EA38922}" type="presParOf" srcId="{386E4593-5873-464F-B688-CFA3759E6B1C}" destId="{E3D95FB5-5599-40A4-A326-72457530BF04}" srcOrd="0" destOrd="0" presId="urn:microsoft.com/office/officeart/2005/8/layout/orgChart1"/>
    <dgm:cxn modelId="{EA23FA7A-43AC-4BE6-9BF3-2389609B744F}" type="presParOf" srcId="{E3D95FB5-5599-40A4-A326-72457530BF04}" destId="{82912205-1986-4565-9713-26293FB16709}" srcOrd="0" destOrd="0" presId="urn:microsoft.com/office/officeart/2005/8/layout/orgChart1"/>
    <dgm:cxn modelId="{83562563-D361-467F-847E-A19BE3458D97}" type="presParOf" srcId="{E3D95FB5-5599-40A4-A326-72457530BF04}" destId="{1FCF456B-7F63-4F45-A550-49A6A1580424}" srcOrd="1" destOrd="0" presId="urn:microsoft.com/office/officeart/2005/8/layout/orgChart1"/>
    <dgm:cxn modelId="{7D31EEDB-6F86-4D82-87EC-E7C61205F0A3}" type="presParOf" srcId="{386E4593-5873-464F-B688-CFA3759E6B1C}" destId="{4FA3D32B-AF21-4AB1-B523-1D5D59DF32EF}" srcOrd="1" destOrd="0" presId="urn:microsoft.com/office/officeart/2005/8/layout/orgChart1"/>
    <dgm:cxn modelId="{557CE956-FD2E-4050-AA78-D38E9B3B0F0D}" type="presParOf" srcId="{386E4593-5873-464F-B688-CFA3759E6B1C}" destId="{69A8B3D4-46AC-45E3-80F4-C17885739725}" srcOrd="2" destOrd="0" presId="urn:microsoft.com/office/officeart/2005/8/layout/orgChart1"/>
    <dgm:cxn modelId="{E6F6AD34-5628-4CC8-BBAC-D47A2C37A2B5}" type="presParOf" srcId="{F9A31C6B-E92E-4D38-905F-5726EB4A23AA}" destId="{08ED8349-811A-422F-94F5-A52269A3AFDB}" srcOrd="2" destOrd="0" presId="urn:microsoft.com/office/officeart/2005/8/layout/orgChart1"/>
    <dgm:cxn modelId="{64FFDCCF-4D22-4261-BE7B-A23A52B57806}" type="presParOf" srcId="{F97CB875-E01F-4F24-90C0-6C85DE3CC4FF}" destId="{6158E038-DC98-4EAD-A2DA-9C7272B95C0F}" srcOrd="10" destOrd="0" presId="urn:microsoft.com/office/officeart/2005/8/layout/orgChart1"/>
    <dgm:cxn modelId="{D29DE6D1-7494-48FF-84BE-DE9FAC65A527}" type="presParOf" srcId="{F97CB875-E01F-4F24-90C0-6C85DE3CC4FF}" destId="{2C376C0D-26AA-46F6-90BA-CE19478911FE}" srcOrd="11" destOrd="0" presId="urn:microsoft.com/office/officeart/2005/8/layout/orgChart1"/>
    <dgm:cxn modelId="{DE5D9533-688F-4B4B-8948-C3FA9935DC45}" type="presParOf" srcId="{2C376C0D-26AA-46F6-90BA-CE19478911FE}" destId="{FA08CD09-4899-4B92-A516-E4D3EF640D7A}" srcOrd="0" destOrd="0" presId="urn:microsoft.com/office/officeart/2005/8/layout/orgChart1"/>
    <dgm:cxn modelId="{464BA517-A32B-45C3-A310-3779EE5B806B}" type="presParOf" srcId="{FA08CD09-4899-4B92-A516-E4D3EF640D7A}" destId="{71BC9CA1-EA7A-4C5E-BFD1-333601ADB648}" srcOrd="0" destOrd="0" presId="urn:microsoft.com/office/officeart/2005/8/layout/orgChart1"/>
    <dgm:cxn modelId="{4A673CE0-397E-4AD3-99CD-506FBF088958}" type="presParOf" srcId="{FA08CD09-4899-4B92-A516-E4D3EF640D7A}" destId="{1B44F310-A246-4F08-8F0E-74FF76EBCAF3}" srcOrd="1" destOrd="0" presId="urn:microsoft.com/office/officeart/2005/8/layout/orgChart1"/>
    <dgm:cxn modelId="{E2B934B5-97A5-4E7F-8D43-4E1A5FEC8926}" type="presParOf" srcId="{2C376C0D-26AA-46F6-90BA-CE19478911FE}" destId="{E8DDF759-A4C9-4F0D-B9C6-E75756D14947}" srcOrd="1" destOrd="0" presId="urn:microsoft.com/office/officeart/2005/8/layout/orgChart1"/>
    <dgm:cxn modelId="{36504230-88E2-4546-B03D-2E18C841AF77}" type="presParOf" srcId="{E8DDF759-A4C9-4F0D-B9C6-E75756D14947}" destId="{944EBD6C-7CEA-420C-97FD-6DEAC4E4DEA2}" srcOrd="0" destOrd="0" presId="urn:microsoft.com/office/officeart/2005/8/layout/orgChart1"/>
    <dgm:cxn modelId="{1B7634F8-C8C0-4129-BB8D-AF819A84C677}" type="presParOf" srcId="{E8DDF759-A4C9-4F0D-B9C6-E75756D14947}" destId="{3B72709F-6F35-4486-9215-D9E8E06811A1}" srcOrd="1" destOrd="0" presId="urn:microsoft.com/office/officeart/2005/8/layout/orgChart1"/>
    <dgm:cxn modelId="{BC920938-D37C-47EB-9AE4-E05853E1A2FF}" type="presParOf" srcId="{3B72709F-6F35-4486-9215-D9E8E06811A1}" destId="{66E4C078-FCCE-4E2A-9F91-C37FCBBE8835}" srcOrd="0" destOrd="0" presId="urn:microsoft.com/office/officeart/2005/8/layout/orgChart1"/>
    <dgm:cxn modelId="{EA32410D-4F9B-40F5-82CF-B07DF73CA896}" type="presParOf" srcId="{66E4C078-FCCE-4E2A-9F91-C37FCBBE8835}" destId="{7A3C68DD-848B-46D9-91D5-A3FBFCF01D56}" srcOrd="0" destOrd="0" presId="urn:microsoft.com/office/officeart/2005/8/layout/orgChart1"/>
    <dgm:cxn modelId="{A8E6F521-F2FA-4C86-99DE-08B90426EB35}" type="presParOf" srcId="{66E4C078-FCCE-4E2A-9F91-C37FCBBE8835}" destId="{AEC09A2D-7180-4A57-B72B-2B47F12DC333}" srcOrd="1" destOrd="0" presId="urn:microsoft.com/office/officeart/2005/8/layout/orgChart1"/>
    <dgm:cxn modelId="{B5BD563D-FC3A-4578-9DEF-568BD0FF0660}" type="presParOf" srcId="{3B72709F-6F35-4486-9215-D9E8E06811A1}" destId="{EBC2B3F3-9D2F-4FAE-99A9-8C27D581CFA4}" srcOrd="1" destOrd="0" presId="urn:microsoft.com/office/officeart/2005/8/layout/orgChart1"/>
    <dgm:cxn modelId="{017EE5EB-B6BB-46ED-928E-36AB238CDC0E}" type="presParOf" srcId="{3B72709F-6F35-4486-9215-D9E8E06811A1}" destId="{415481B4-B12A-4857-AED3-7DCFDEEF9C0B}" srcOrd="2" destOrd="0" presId="urn:microsoft.com/office/officeart/2005/8/layout/orgChart1"/>
    <dgm:cxn modelId="{09B83276-440D-4AE9-8BA0-64353C9A1D17}" type="presParOf" srcId="{E8DDF759-A4C9-4F0D-B9C6-E75756D14947}" destId="{DCB491BE-245A-45F1-AF6B-F99CBFB18992}" srcOrd="2" destOrd="0" presId="urn:microsoft.com/office/officeart/2005/8/layout/orgChart1"/>
    <dgm:cxn modelId="{CC81C0A8-F115-4842-B2EA-7B1EC1710F5F}" type="presParOf" srcId="{E8DDF759-A4C9-4F0D-B9C6-E75756D14947}" destId="{856BF4AA-4A57-4DF2-ACC0-A006EEE7F413}" srcOrd="3" destOrd="0" presId="urn:microsoft.com/office/officeart/2005/8/layout/orgChart1"/>
    <dgm:cxn modelId="{B71F78C7-1FE3-43B7-9997-2B3985D24081}" type="presParOf" srcId="{856BF4AA-4A57-4DF2-ACC0-A006EEE7F413}" destId="{61AE4621-EBD2-4E5F-89C8-F3303BA02423}" srcOrd="0" destOrd="0" presId="urn:microsoft.com/office/officeart/2005/8/layout/orgChart1"/>
    <dgm:cxn modelId="{EF84F595-D5CC-4128-A2CE-522C6C8DB24F}" type="presParOf" srcId="{61AE4621-EBD2-4E5F-89C8-F3303BA02423}" destId="{A63244E8-91A3-4922-90DA-5E62CDF47922}" srcOrd="0" destOrd="0" presId="urn:microsoft.com/office/officeart/2005/8/layout/orgChart1"/>
    <dgm:cxn modelId="{0CD2BCB9-35DD-4240-8697-B619FFCDA3B1}" type="presParOf" srcId="{61AE4621-EBD2-4E5F-89C8-F3303BA02423}" destId="{E646C1AD-0096-4873-97BB-82AD92EB7917}" srcOrd="1" destOrd="0" presId="urn:microsoft.com/office/officeart/2005/8/layout/orgChart1"/>
    <dgm:cxn modelId="{62D7C7DE-0486-4B5E-8BC0-AD66ED7E7E55}" type="presParOf" srcId="{856BF4AA-4A57-4DF2-ACC0-A006EEE7F413}" destId="{2BC1E3A7-F399-49A9-BA45-10C1F5726FB0}" srcOrd="1" destOrd="0" presId="urn:microsoft.com/office/officeart/2005/8/layout/orgChart1"/>
    <dgm:cxn modelId="{D91F1F39-690C-4235-8738-0DC4114E1014}" type="presParOf" srcId="{856BF4AA-4A57-4DF2-ACC0-A006EEE7F413}" destId="{B069E873-305E-40E2-ADDB-F6589254AE83}" srcOrd="2" destOrd="0" presId="urn:microsoft.com/office/officeart/2005/8/layout/orgChart1"/>
    <dgm:cxn modelId="{45FB2C3D-9FB6-4232-BD25-9ABCA4FCF01B}" type="presParOf" srcId="{2C376C0D-26AA-46F6-90BA-CE19478911FE}" destId="{A4D7438D-C554-4428-933E-ECF5AA3C11AD}" srcOrd="2" destOrd="0" presId="urn:microsoft.com/office/officeart/2005/8/layout/orgChart1"/>
    <dgm:cxn modelId="{703E7366-0441-4EF5-A287-AEC4F24E38F5}" type="presParOf" srcId="{F97CB875-E01F-4F24-90C0-6C85DE3CC4FF}" destId="{A005F818-23C6-4559-8C1D-0F54AFA94BFC}" srcOrd="12" destOrd="0" presId="urn:microsoft.com/office/officeart/2005/8/layout/orgChart1"/>
    <dgm:cxn modelId="{BD436687-D0C2-4937-B5FC-0855075DE2EC}" type="presParOf" srcId="{F97CB875-E01F-4F24-90C0-6C85DE3CC4FF}" destId="{58D1CA6F-84AE-46EA-849B-9F9A72EACEB1}" srcOrd="13" destOrd="0" presId="urn:microsoft.com/office/officeart/2005/8/layout/orgChart1"/>
    <dgm:cxn modelId="{B441CDF1-AC48-4008-BCB5-B6350F1A42C4}" type="presParOf" srcId="{58D1CA6F-84AE-46EA-849B-9F9A72EACEB1}" destId="{FC91B2C4-2A3A-45AA-98FD-16D044479FB1}" srcOrd="0" destOrd="0" presId="urn:microsoft.com/office/officeart/2005/8/layout/orgChart1"/>
    <dgm:cxn modelId="{E3E7F8DC-889D-411D-BFAB-472A17AFF883}" type="presParOf" srcId="{FC91B2C4-2A3A-45AA-98FD-16D044479FB1}" destId="{61D4CA4F-1ABD-4799-A8BE-1BEB9BC6C99E}" srcOrd="0" destOrd="0" presId="urn:microsoft.com/office/officeart/2005/8/layout/orgChart1"/>
    <dgm:cxn modelId="{F6A35825-3C75-456B-B39B-695D715EB22A}" type="presParOf" srcId="{FC91B2C4-2A3A-45AA-98FD-16D044479FB1}" destId="{AA063B21-813A-4E5F-90C0-62DC5FF85152}" srcOrd="1" destOrd="0" presId="urn:microsoft.com/office/officeart/2005/8/layout/orgChart1"/>
    <dgm:cxn modelId="{1775AF75-2FB4-4659-A7A9-6D0DD644142D}" type="presParOf" srcId="{58D1CA6F-84AE-46EA-849B-9F9A72EACEB1}" destId="{838600A2-F14A-426A-B08C-15035BA86271}" srcOrd="1" destOrd="0" presId="urn:microsoft.com/office/officeart/2005/8/layout/orgChart1"/>
    <dgm:cxn modelId="{4BD2623C-65F6-4337-91B8-880E38640A68}" type="presParOf" srcId="{838600A2-F14A-426A-B08C-15035BA86271}" destId="{E423C066-E1E2-43EA-AC51-AEEE035E6625}" srcOrd="0" destOrd="0" presId="urn:microsoft.com/office/officeart/2005/8/layout/orgChart1"/>
    <dgm:cxn modelId="{64133848-556E-4B87-8819-03C86997E807}" type="presParOf" srcId="{838600A2-F14A-426A-B08C-15035BA86271}" destId="{2942A655-BD5A-401F-9E34-DD2C06987DF7}" srcOrd="1" destOrd="0" presId="urn:microsoft.com/office/officeart/2005/8/layout/orgChart1"/>
    <dgm:cxn modelId="{D1FABCF6-8AE0-46F5-8482-FBF78D4EC224}" type="presParOf" srcId="{2942A655-BD5A-401F-9E34-DD2C06987DF7}" destId="{D2147022-4D24-41E2-B857-E6FAE15748DD}" srcOrd="0" destOrd="0" presId="urn:microsoft.com/office/officeart/2005/8/layout/orgChart1"/>
    <dgm:cxn modelId="{C6CBEF63-49E9-4EE3-832F-5C2085752D8C}" type="presParOf" srcId="{D2147022-4D24-41E2-B857-E6FAE15748DD}" destId="{532E1A01-771E-4F4A-9B1F-B2B4F3816104}" srcOrd="0" destOrd="0" presId="urn:microsoft.com/office/officeart/2005/8/layout/orgChart1"/>
    <dgm:cxn modelId="{DA6FA31E-A8CE-4229-B1EC-78682FB0C143}" type="presParOf" srcId="{D2147022-4D24-41E2-B857-E6FAE15748DD}" destId="{8F0D9566-33FA-4CAD-AD6B-C67705D37154}" srcOrd="1" destOrd="0" presId="urn:microsoft.com/office/officeart/2005/8/layout/orgChart1"/>
    <dgm:cxn modelId="{FFCFD685-7F46-460A-9D6F-D00C0DF551D5}" type="presParOf" srcId="{2942A655-BD5A-401F-9E34-DD2C06987DF7}" destId="{7235F694-2AC5-4958-BE9B-304690823307}" srcOrd="1" destOrd="0" presId="urn:microsoft.com/office/officeart/2005/8/layout/orgChart1"/>
    <dgm:cxn modelId="{7E4D33B5-83A3-4582-90EE-8642AF943670}" type="presParOf" srcId="{2942A655-BD5A-401F-9E34-DD2C06987DF7}" destId="{4DC1B643-B74E-44FD-B3AB-5DE22397D077}" srcOrd="2" destOrd="0" presId="urn:microsoft.com/office/officeart/2005/8/layout/orgChart1"/>
    <dgm:cxn modelId="{0A4E207B-C6A1-4CBF-B7CC-DC83C28C3909}" type="presParOf" srcId="{838600A2-F14A-426A-B08C-15035BA86271}" destId="{DDC93D70-7933-4E52-AB98-2C6B10363028}" srcOrd="2" destOrd="0" presId="urn:microsoft.com/office/officeart/2005/8/layout/orgChart1"/>
    <dgm:cxn modelId="{8146701A-97BB-4E39-8A84-E5700AADB8B0}" type="presParOf" srcId="{838600A2-F14A-426A-B08C-15035BA86271}" destId="{D524F9B0-725F-4CE1-8BC2-A2E0A2921EDA}" srcOrd="3" destOrd="0" presId="urn:microsoft.com/office/officeart/2005/8/layout/orgChart1"/>
    <dgm:cxn modelId="{F1B50FB7-04D7-4D0F-8295-DA2B9910BB86}" type="presParOf" srcId="{D524F9B0-725F-4CE1-8BC2-A2E0A2921EDA}" destId="{2EC474CC-4511-49D4-A114-90CF979FA4B5}" srcOrd="0" destOrd="0" presId="urn:microsoft.com/office/officeart/2005/8/layout/orgChart1"/>
    <dgm:cxn modelId="{6369026D-142E-4514-A0FB-1DD5E5D33C6D}" type="presParOf" srcId="{2EC474CC-4511-49D4-A114-90CF979FA4B5}" destId="{2CDDA4C4-74F9-42D6-BED9-8F1FABC5199D}" srcOrd="0" destOrd="0" presId="urn:microsoft.com/office/officeart/2005/8/layout/orgChart1"/>
    <dgm:cxn modelId="{9D6F3C42-1A06-457D-9B98-9182BB3FA9B5}" type="presParOf" srcId="{2EC474CC-4511-49D4-A114-90CF979FA4B5}" destId="{DEA48612-F786-477E-9CCA-AA77310E0AA6}" srcOrd="1" destOrd="0" presId="urn:microsoft.com/office/officeart/2005/8/layout/orgChart1"/>
    <dgm:cxn modelId="{1FF6F80D-2723-4F00-838C-DB177CF69A6C}" type="presParOf" srcId="{D524F9B0-725F-4CE1-8BC2-A2E0A2921EDA}" destId="{FC0BCC61-DB3C-4710-9F3D-F680F32DF1CD}" srcOrd="1" destOrd="0" presId="urn:microsoft.com/office/officeart/2005/8/layout/orgChart1"/>
    <dgm:cxn modelId="{A513B9AF-77E4-429E-B69D-0D5D92D1222C}" type="presParOf" srcId="{D524F9B0-725F-4CE1-8BC2-A2E0A2921EDA}" destId="{C3B20B34-44C6-4CCA-A0B5-B1F9B5366D4D}" srcOrd="2" destOrd="0" presId="urn:microsoft.com/office/officeart/2005/8/layout/orgChart1"/>
    <dgm:cxn modelId="{04F8B4A1-67C6-4D31-B8F3-3C3044258727}" type="presParOf" srcId="{58D1CA6F-84AE-46EA-849B-9F9A72EACEB1}" destId="{2879C823-2AC2-4648-9C2B-99F5CA3BC248}" srcOrd="2" destOrd="0" presId="urn:microsoft.com/office/officeart/2005/8/layout/orgChart1"/>
    <dgm:cxn modelId="{3596DFD4-6956-4067-9F65-59B288BFC023}" type="presParOf" srcId="{2C20458B-FB22-4313-A936-7BF3D66ADAB2}" destId="{06CFDB6D-4413-4D74-9F67-64B47F36B291}" srcOrd="2" destOrd="0" presId="urn:microsoft.com/office/officeart/2005/8/layout/orgChart1"/>
    <dgm:cxn modelId="{34FBC107-AAF3-4550-A4FB-473B5A85CFDC}" type="presParOf" srcId="{5D981A1F-9540-4647-94A1-228635B4023F}" destId="{A627047C-FD94-4703-981B-74086164B9A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93D70-7933-4E52-AB98-2C6B10363028}">
      <dsp:nvSpPr>
        <dsp:cNvPr id="0" name=""/>
        <dsp:cNvSpPr/>
      </dsp:nvSpPr>
      <dsp:spPr>
        <a:xfrm>
          <a:off x="10265938" y="2152876"/>
          <a:ext cx="157365" cy="1227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449"/>
              </a:lnTo>
              <a:lnTo>
                <a:pt x="157365" y="12274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23C066-E1E2-43EA-AC51-AEEE035E6625}">
      <dsp:nvSpPr>
        <dsp:cNvPr id="0" name=""/>
        <dsp:cNvSpPr/>
      </dsp:nvSpPr>
      <dsp:spPr>
        <a:xfrm>
          <a:off x="10265938" y="2152876"/>
          <a:ext cx="157365" cy="48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587"/>
              </a:lnTo>
              <a:lnTo>
                <a:pt x="157365" y="4825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05F818-23C6-4559-8C1D-0F54AFA94BFC}">
      <dsp:nvSpPr>
        <dsp:cNvPr id="0" name=""/>
        <dsp:cNvSpPr/>
      </dsp:nvSpPr>
      <dsp:spPr>
        <a:xfrm>
          <a:off x="6242631" y="1408013"/>
          <a:ext cx="4442948" cy="220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155"/>
              </a:lnTo>
              <a:lnTo>
                <a:pt x="4442948" y="110155"/>
              </a:lnTo>
              <a:lnTo>
                <a:pt x="4442948" y="2203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491BE-245A-45F1-AF6B-F99CBFB18992}">
      <dsp:nvSpPr>
        <dsp:cNvPr id="0" name=""/>
        <dsp:cNvSpPr/>
      </dsp:nvSpPr>
      <dsp:spPr>
        <a:xfrm>
          <a:off x="8996525" y="2152876"/>
          <a:ext cx="157365" cy="1227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449"/>
              </a:lnTo>
              <a:lnTo>
                <a:pt x="157365" y="12274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4EBD6C-7CEA-420C-97FD-6DEAC4E4DEA2}">
      <dsp:nvSpPr>
        <dsp:cNvPr id="0" name=""/>
        <dsp:cNvSpPr/>
      </dsp:nvSpPr>
      <dsp:spPr>
        <a:xfrm>
          <a:off x="8996525" y="2152876"/>
          <a:ext cx="157365" cy="48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587"/>
              </a:lnTo>
              <a:lnTo>
                <a:pt x="157365" y="4825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58E038-DC98-4EAD-A2DA-9C7272B95C0F}">
      <dsp:nvSpPr>
        <dsp:cNvPr id="0" name=""/>
        <dsp:cNvSpPr/>
      </dsp:nvSpPr>
      <dsp:spPr>
        <a:xfrm>
          <a:off x="6242631" y="1408013"/>
          <a:ext cx="3173534" cy="220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155"/>
              </a:lnTo>
              <a:lnTo>
                <a:pt x="3173534" y="110155"/>
              </a:lnTo>
              <a:lnTo>
                <a:pt x="3173534" y="2203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BF2E61-C205-4641-91A4-E46981BC3911}">
      <dsp:nvSpPr>
        <dsp:cNvPr id="0" name=""/>
        <dsp:cNvSpPr/>
      </dsp:nvSpPr>
      <dsp:spPr>
        <a:xfrm>
          <a:off x="7727111" y="2152876"/>
          <a:ext cx="157365" cy="48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587"/>
              </a:lnTo>
              <a:lnTo>
                <a:pt x="157365" y="4825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A1D3E-3086-4001-902A-867426EB2BF8}">
      <dsp:nvSpPr>
        <dsp:cNvPr id="0" name=""/>
        <dsp:cNvSpPr/>
      </dsp:nvSpPr>
      <dsp:spPr>
        <a:xfrm>
          <a:off x="6242631" y="1408013"/>
          <a:ext cx="1904120" cy="220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155"/>
              </a:lnTo>
              <a:lnTo>
                <a:pt x="1904120" y="110155"/>
              </a:lnTo>
              <a:lnTo>
                <a:pt x="1904120" y="2203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80878B-6C14-423A-9546-B9F6321E103B}">
      <dsp:nvSpPr>
        <dsp:cNvPr id="0" name=""/>
        <dsp:cNvSpPr/>
      </dsp:nvSpPr>
      <dsp:spPr>
        <a:xfrm>
          <a:off x="6457697" y="2152876"/>
          <a:ext cx="157365" cy="48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587"/>
              </a:lnTo>
              <a:lnTo>
                <a:pt x="157365" y="4825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A3801B-BD01-4305-A2BD-3A7337CF2338}">
      <dsp:nvSpPr>
        <dsp:cNvPr id="0" name=""/>
        <dsp:cNvSpPr/>
      </dsp:nvSpPr>
      <dsp:spPr>
        <a:xfrm>
          <a:off x="6242631" y="1408013"/>
          <a:ext cx="634706" cy="220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155"/>
              </a:lnTo>
              <a:lnTo>
                <a:pt x="634706" y="110155"/>
              </a:lnTo>
              <a:lnTo>
                <a:pt x="634706" y="2203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8FC509-EC50-439D-B37B-214F90111947}">
      <dsp:nvSpPr>
        <dsp:cNvPr id="0" name=""/>
        <dsp:cNvSpPr/>
      </dsp:nvSpPr>
      <dsp:spPr>
        <a:xfrm>
          <a:off x="5188283" y="2152876"/>
          <a:ext cx="157365" cy="1227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449"/>
              </a:lnTo>
              <a:lnTo>
                <a:pt x="157365" y="12274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A3D9A1-E88A-451A-A583-3F7C82DC70BF}">
      <dsp:nvSpPr>
        <dsp:cNvPr id="0" name=""/>
        <dsp:cNvSpPr/>
      </dsp:nvSpPr>
      <dsp:spPr>
        <a:xfrm>
          <a:off x="5188283" y="2152876"/>
          <a:ext cx="157365" cy="48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587"/>
              </a:lnTo>
              <a:lnTo>
                <a:pt x="157365" y="4825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01FA63-0B2E-4011-B80F-C985BA55AEE3}">
      <dsp:nvSpPr>
        <dsp:cNvPr id="0" name=""/>
        <dsp:cNvSpPr/>
      </dsp:nvSpPr>
      <dsp:spPr>
        <a:xfrm>
          <a:off x="5607924" y="1408013"/>
          <a:ext cx="634706" cy="220311"/>
        </a:xfrm>
        <a:custGeom>
          <a:avLst/>
          <a:gdLst/>
          <a:ahLst/>
          <a:cxnLst/>
          <a:rect l="0" t="0" r="0" b="0"/>
          <a:pathLst>
            <a:path>
              <a:moveTo>
                <a:pt x="634706" y="0"/>
              </a:moveTo>
              <a:lnTo>
                <a:pt x="634706" y="110155"/>
              </a:lnTo>
              <a:lnTo>
                <a:pt x="0" y="110155"/>
              </a:lnTo>
              <a:lnTo>
                <a:pt x="0" y="2203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B2673D-6A69-4FA8-9DC7-FECC9A4D66B8}">
      <dsp:nvSpPr>
        <dsp:cNvPr id="0" name=""/>
        <dsp:cNvSpPr/>
      </dsp:nvSpPr>
      <dsp:spPr>
        <a:xfrm>
          <a:off x="3918869" y="2152876"/>
          <a:ext cx="157365" cy="1972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2312"/>
              </a:lnTo>
              <a:lnTo>
                <a:pt x="157365" y="19723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AB4000-821E-42D9-9C56-E53BC49FF56A}">
      <dsp:nvSpPr>
        <dsp:cNvPr id="0" name=""/>
        <dsp:cNvSpPr/>
      </dsp:nvSpPr>
      <dsp:spPr>
        <a:xfrm>
          <a:off x="3918869" y="2152876"/>
          <a:ext cx="157365" cy="1227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449"/>
              </a:lnTo>
              <a:lnTo>
                <a:pt x="157365" y="12274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62FF34-DE06-4D58-AF5E-903108B87675}">
      <dsp:nvSpPr>
        <dsp:cNvPr id="0" name=""/>
        <dsp:cNvSpPr/>
      </dsp:nvSpPr>
      <dsp:spPr>
        <a:xfrm>
          <a:off x="3918869" y="2152876"/>
          <a:ext cx="157365" cy="48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587"/>
              </a:lnTo>
              <a:lnTo>
                <a:pt x="157365" y="4825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C31223-22B3-4832-8AE1-3E1EFFAFB494}">
      <dsp:nvSpPr>
        <dsp:cNvPr id="0" name=""/>
        <dsp:cNvSpPr/>
      </dsp:nvSpPr>
      <dsp:spPr>
        <a:xfrm>
          <a:off x="4338510" y="1408013"/>
          <a:ext cx="1904120" cy="220311"/>
        </a:xfrm>
        <a:custGeom>
          <a:avLst/>
          <a:gdLst/>
          <a:ahLst/>
          <a:cxnLst/>
          <a:rect l="0" t="0" r="0" b="0"/>
          <a:pathLst>
            <a:path>
              <a:moveTo>
                <a:pt x="1904120" y="0"/>
              </a:moveTo>
              <a:lnTo>
                <a:pt x="1904120" y="110155"/>
              </a:lnTo>
              <a:lnTo>
                <a:pt x="0" y="110155"/>
              </a:lnTo>
              <a:lnTo>
                <a:pt x="0" y="2203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CB21A-1ACB-4684-8746-8A29AD5FDDF1}">
      <dsp:nvSpPr>
        <dsp:cNvPr id="0" name=""/>
        <dsp:cNvSpPr/>
      </dsp:nvSpPr>
      <dsp:spPr>
        <a:xfrm>
          <a:off x="2649456" y="2897738"/>
          <a:ext cx="157365" cy="1227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449"/>
              </a:lnTo>
              <a:lnTo>
                <a:pt x="157365" y="12274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E4E03-3FC4-40E3-BB6B-376CB1CB4967}">
      <dsp:nvSpPr>
        <dsp:cNvPr id="0" name=""/>
        <dsp:cNvSpPr/>
      </dsp:nvSpPr>
      <dsp:spPr>
        <a:xfrm>
          <a:off x="2649456" y="2897738"/>
          <a:ext cx="157365" cy="48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587"/>
              </a:lnTo>
              <a:lnTo>
                <a:pt x="157365" y="4825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BE8A8-CF96-4183-828A-F26FDA05DE1D}">
      <dsp:nvSpPr>
        <dsp:cNvPr id="0" name=""/>
        <dsp:cNvSpPr/>
      </dsp:nvSpPr>
      <dsp:spPr>
        <a:xfrm>
          <a:off x="1799683" y="2152876"/>
          <a:ext cx="1269413" cy="220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155"/>
              </a:lnTo>
              <a:lnTo>
                <a:pt x="1269413" y="110155"/>
              </a:lnTo>
              <a:lnTo>
                <a:pt x="1269413" y="2203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B72E71-BDD2-4CFF-9315-27CA09596A0A}">
      <dsp:nvSpPr>
        <dsp:cNvPr id="0" name=""/>
        <dsp:cNvSpPr/>
      </dsp:nvSpPr>
      <dsp:spPr>
        <a:xfrm>
          <a:off x="1380042" y="2897738"/>
          <a:ext cx="157365" cy="1227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449"/>
              </a:lnTo>
              <a:lnTo>
                <a:pt x="157365" y="12274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86AFC-98AB-4CDC-8995-F6205714C11B}">
      <dsp:nvSpPr>
        <dsp:cNvPr id="0" name=""/>
        <dsp:cNvSpPr/>
      </dsp:nvSpPr>
      <dsp:spPr>
        <a:xfrm>
          <a:off x="1380042" y="2897738"/>
          <a:ext cx="157365" cy="48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587"/>
              </a:lnTo>
              <a:lnTo>
                <a:pt x="157365" y="4825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B952C5-14A8-49CE-917A-571A56A7B15D}">
      <dsp:nvSpPr>
        <dsp:cNvPr id="0" name=""/>
        <dsp:cNvSpPr/>
      </dsp:nvSpPr>
      <dsp:spPr>
        <a:xfrm>
          <a:off x="1753963" y="2152876"/>
          <a:ext cx="91440" cy="2203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03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38C799-5A68-4345-BAF1-F657CB26887F}">
      <dsp:nvSpPr>
        <dsp:cNvPr id="0" name=""/>
        <dsp:cNvSpPr/>
      </dsp:nvSpPr>
      <dsp:spPr>
        <a:xfrm>
          <a:off x="110628" y="2897738"/>
          <a:ext cx="157365" cy="2717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7174"/>
              </a:lnTo>
              <a:lnTo>
                <a:pt x="157365" y="27171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786BB2-4BEA-4BB3-BE48-87B8D6BF4F80}">
      <dsp:nvSpPr>
        <dsp:cNvPr id="0" name=""/>
        <dsp:cNvSpPr/>
      </dsp:nvSpPr>
      <dsp:spPr>
        <a:xfrm>
          <a:off x="110628" y="2897738"/>
          <a:ext cx="157365" cy="1972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2312"/>
              </a:lnTo>
              <a:lnTo>
                <a:pt x="157365" y="19723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7C7AEB-9BA1-47A8-8097-A44E1F815035}">
      <dsp:nvSpPr>
        <dsp:cNvPr id="0" name=""/>
        <dsp:cNvSpPr/>
      </dsp:nvSpPr>
      <dsp:spPr>
        <a:xfrm>
          <a:off x="110628" y="2897738"/>
          <a:ext cx="157365" cy="1227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449"/>
              </a:lnTo>
              <a:lnTo>
                <a:pt x="157365" y="12274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37228A-3DF7-487B-AA32-EB2CC23974BB}">
      <dsp:nvSpPr>
        <dsp:cNvPr id="0" name=""/>
        <dsp:cNvSpPr/>
      </dsp:nvSpPr>
      <dsp:spPr>
        <a:xfrm>
          <a:off x="110628" y="2897738"/>
          <a:ext cx="157365" cy="48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587"/>
              </a:lnTo>
              <a:lnTo>
                <a:pt x="157365" y="4825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2D5CE-9F11-43A3-91A4-7B85C7732C51}">
      <dsp:nvSpPr>
        <dsp:cNvPr id="0" name=""/>
        <dsp:cNvSpPr/>
      </dsp:nvSpPr>
      <dsp:spPr>
        <a:xfrm>
          <a:off x="530269" y="2152876"/>
          <a:ext cx="1269413" cy="220311"/>
        </a:xfrm>
        <a:custGeom>
          <a:avLst/>
          <a:gdLst/>
          <a:ahLst/>
          <a:cxnLst/>
          <a:rect l="0" t="0" r="0" b="0"/>
          <a:pathLst>
            <a:path>
              <a:moveTo>
                <a:pt x="1269413" y="0"/>
              </a:moveTo>
              <a:lnTo>
                <a:pt x="1269413" y="110155"/>
              </a:lnTo>
              <a:lnTo>
                <a:pt x="0" y="110155"/>
              </a:lnTo>
              <a:lnTo>
                <a:pt x="0" y="2203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71503C-F4E8-43FF-96A6-C2BE110F06F4}">
      <dsp:nvSpPr>
        <dsp:cNvPr id="0" name=""/>
        <dsp:cNvSpPr/>
      </dsp:nvSpPr>
      <dsp:spPr>
        <a:xfrm>
          <a:off x="1799683" y="1408013"/>
          <a:ext cx="4442948" cy="220311"/>
        </a:xfrm>
        <a:custGeom>
          <a:avLst/>
          <a:gdLst/>
          <a:ahLst/>
          <a:cxnLst/>
          <a:rect l="0" t="0" r="0" b="0"/>
          <a:pathLst>
            <a:path>
              <a:moveTo>
                <a:pt x="4442948" y="0"/>
              </a:moveTo>
              <a:lnTo>
                <a:pt x="4442948" y="110155"/>
              </a:lnTo>
              <a:lnTo>
                <a:pt x="0" y="110155"/>
              </a:lnTo>
              <a:lnTo>
                <a:pt x="0" y="2203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A9AF3F-FFC1-4950-853C-A5DAC55FDA31}">
      <dsp:nvSpPr>
        <dsp:cNvPr id="0" name=""/>
        <dsp:cNvSpPr/>
      </dsp:nvSpPr>
      <dsp:spPr>
        <a:xfrm>
          <a:off x="6196911" y="663150"/>
          <a:ext cx="91440" cy="2203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03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BF8E30-9AB6-4468-A53D-F5B3A6C34646}">
      <dsp:nvSpPr>
        <dsp:cNvPr id="0" name=""/>
        <dsp:cNvSpPr/>
      </dsp:nvSpPr>
      <dsp:spPr>
        <a:xfrm>
          <a:off x="5718080" y="138599"/>
          <a:ext cx="1049102" cy="52455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Chief Digital Officer</a:t>
          </a:r>
        </a:p>
      </dsp:txBody>
      <dsp:txXfrm>
        <a:off x="5718080" y="138599"/>
        <a:ext cx="1049102" cy="524551"/>
      </dsp:txXfrm>
    </dsp:sp>
    <dsp:sp modelId="{F213130B-2C26-4454-9F03-DD1284E0033F}">
      <dsp:nvSpPr>
        <dsp:cNvPr id="0" name=""/>
        <dsp:cNvSpPr/>
      </dsp:nvSpPr>
      <dsp:spPr>
        <a:xfrm>
          <a:off x="5718080" y="883462"/>
          <a:ext cx="1049102" cy="52455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Chief Information Officer</a:t>
          </a:r>
        </a:p>
      </dsp:txBody>
      <dsp:txXfrm>
        <a:off x="5718080" y="883462"/>
        <a:ext cx="1049102" cy="524551"/>
      </dsp:txXfrm>
    </dsp:sp>
    <dsp:sp modelId="{18C073E1-CB1B-49A3-9544-CFE6ADA00120}">
      <dsp:nvSpPr>
        <dsp:cNvPr id="0" name=""/>
        <dsp:cNvSpPr/>
      </dsp:nvSpPr>
      <dsp:spPr>
        <a:xfrm>
          <a:off x="1275132" y="1628324"/>
          <a:ext cx="1049102" cy="52455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Deputy Chief Information Officer</a:t>
          </a:r>
        </a:p>
      </dsp:txBody>
      <dsp:txXfrm>
        <a:off x="1275132" y="1628324"/>
        <a:ext cx="1049102" cy="524551"/>
      </dsp:txXfrm>
    </dsp:sp>
    <dsp:sp modelId="{0C8DDBE2-6493-4EF6-8D8A-BD0E9DBAEC3C}">
      <dsp:nvSpPr>
        <dsp:cNvPr id="0" name=""/>
        <dsp:cNvSpPr/>
      </dsp:nvSpPr>
      <dsp:spPr>
        <a:xfrm>
          <a:off x="5718" y="2373187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Head of Business Management</a:t>
          </a:r>
        </a:p>
      </dsp:txBody>
      <dsp:txXfrm>
        <a:off x="5718" y="2373187"/>
        <a:ext cx="1049102" cy="524551"/>
      </dsp:txXfrm>
    </dsp:sp>
    <dsp:sp modelId="{3DABE642-F976-4C4C-AACB-87789D719274}">
      <dsp:nvSpPr>
        <dsp:cNvPr id="0" name=""/>
        <dsp:cNvSpPr/>
      </dsp:nvSpPr>
      <dsp:spPr>
        <a:xfrm>
          <a:off x="267993" y="3118050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Projects*</a:t>
          </a:r>
        </a:p>
      </dsp:txBody>
      <dsp:txXfrm>
        <a:off x="267993" y="3118050"/>
        <a:ext cx="1049102" cy="524551"/>
      </dsp:txXfrm>
    </dsp:sp>
    <dsp:sp modelId="{FEFBBC32-CF98-4273-B3A0-48772BCB189B}">
      <dsp:nvSpPr>
        <dsp:cNvPr id="0" name=""/>
        <dsp:cNvSpPr/>
      </dsp:nvSpPr>
      <dsp:spPr>
        <a:xfrm>
          <a:off x="267993" y="3862912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Contracts and Business Cases</a:t>
          </a:r>
        </a:p>
      </dsp:txBody>
      <dsp:txXfrm>
        <a:off x="267993" y="3862912"/>
        <a:ext cx="1049102" cy="524551"/>
      </dsp:txXfrm>
    </dsp:sp>
    <dsp:sp modelId="{E2A0EBCB-6641-43F1-8219-3EBB8543BC90}">
      <dsp:nvSpPr>
        <dsp:cNvPr id="0" name=""/>
        <dsp:cNvSpPr/>
      </dsp:nvSpPr>
      <dsp:spPr>
        <a:xfrm>
          <a:off x="267993" y="4607775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Business Management and Admin</a:t>
          </a:r>
        </a:p>
      </dsp:txBody>
      <dsp:txXfrm>
        <a:off x="267993" y="4607775"/>
        <a:ext cx="1049102" cy="524551"/>
      </dsp:txXfrm>
    </dsp:sp>
    <dsp:sp modelId="{C09D0717-82D1-46BD-84F1-4150D71FD0B8}">
      <dsp:nvSpPr>
        <dsp:cNvPr id="0" name=""/>
        <dsp:cNvSpPr/>
      </dsp:nvSpPr>
      <dsp:spPr>
        <a:xfrm>
          <a:off x="267993" y="5352638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IT procurement</a:t>
          </a:r>
        </a:p>
      </dsp:txBody>
      <dsp:txXfrm>
        <a:off x="267993" y="5352638"/>
        <a:ext cx="1049102" cy="524551"/>
      </dsp:txXfrm>
    </dsp:sp>
    <dsp:sp modelId="{50BAFF65-B237-40AC-9E61-756DFB237AEF}">
      <dsp:nvSpPr>
        <dsp:cNvPr id="0" name=""/>
        <dsp:cNvSpPr/>
      </dsp:nvSpPr>
      <dsp:spPr>
        <a:xfrm>
          <a:off x="1275132" y="2373187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Application Support Manager</a:t>
          </a:r>
        </a:p>
      </dsp:txBody>
      <dsp:txXfrm>
        <a:off x="1275132" y="2373187"/>
        <a:ext cx="1049102" cy="524551"/>
      </dsp:txXfrm>
    </dsp:sp>
    <dsp:sp modelId="{72605E92-9873-40BB-B2D2-10ADCF12FB2F}">
      <dsp:nvSpPr>
        <dsp:cNvPr id="0" name=""/>
        <dsp:cNvSpPr/>
      </dsp:nvSpPr>
      <dsp:spPr>
        <a:xfrm>
          <a:off x="1537407" y="3118050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PACS</a:t>
          </a:r>
        </a:p>
      </dsp:txBody>
      <dsp:txXfrm>
        <a:off x="1537407" y="3118050"/>
        <a:ext cx="1049102" cy="524551"/>
      </dsp:txXfrm>
    </dsp:sp>
    <dsp:sp modelId="{63C9C61B-6EA1-4150-A3C4-4549F2943D31}">
      <dsp:nvSpPr>
        <dsp:cNvPr id="0" name=""/>
        <dsp:cNvSpPr/>
      </dsp:nvSpPr>
      <dsp:spPr>
        <a:xfrm>
          <a:off x="1537407" y="3862912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Application Support</a:t>
          </a:r>
        </a:p>
      </dsp:txBody>
      <dsp:txXfrm>
        <a:off x="1537407" y="3862912"/>
        <a:ext cx="1049102" cy="524551"/>
      </dsp:txXfrm>
    </dsp:sp>
    <dsp:sp modelId="{4921B3BE-2C77-47DA-BF94-B6CDE1AFB53C}">
      <dsp:nvSpPr>
        <dsp:cNvPr id="0" name=""/>
        <dsp:cNvSpPr/>
      </dsp:nvSpPr>
      <dsp:spPr>
        <a:xfrm>
          <a:off x="2544545" y="2373187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Testing and Training Manager</a:t>
          </a:r>
        </a:p>
      </dsp:txBody>
      <dsp:txXfrm>
        <a:off x="2544545" y="2373187"/>
        <a:ext cx="1049102" cy="524551"/>
      </dsp:txXfrm>
    </dsp:sp>
    <dsp:sp modelId="{742C5F0E-CAB4-46FC-BB34-B6369849C4C0}">
      <dsp:nvSpPr>
        <dsp:cNvPr id="0" name=""/>
        <dsp:cNvSpPr/>
      </dsp:nvSpPr>
      <dsp:spPr>
        <a:xfrm>
          <a:off x="2806821" y="3118050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Testing</a:t>
          </a:r>
        </a:p>
      </dsp:txBody>
      <dsp:txXfrm>
        <a:off x="2806821" y="3118050"/>
        <a:ext cx="1049102" cy="524551"/>
      </dsp:txXfrm>
    </dsp:sp>
    <dsp:sp modelId="{3AEB9090-BADD-499A-9FE2-47703E1A0EA0}">
      <dsp:nvSpPr>
        <dsp:cNvPr id="0" name=""/>
        <dsp:cNvSpPr/>
      </dsp:nvSpPr>
      <dsp:spPr>
        <a:xfrm>
          <a:off x="2806821" y="3862912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Training</a:t>
          </a:r>
        </a:p>
      </dsp:txBody>
      <dsp:txXfrm>
        <a:off x="2806821" y="3862912"/>
        <a:ext cx="1049102" cy="524551"/>
      </dsp:txXfrm>
    </dsp:sp>
    <dsp:sp modelId="{51988E8B-0B88-47DE-B605-93339C1ABCF2}">
      <dsp:nvSpPr>
        <dsp:cNvPr id="0" name=""/>
        <dsp:cNvSpPr/>
      </dsp:nvSpPr>
      <dsp:spPr>
        <a:xfrm>
          <a:off x="3813959" y="1628324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IT Operations Manager</a:t>
          </a:r>
        </a:p>
      </dsp:txBody>
      <dsp:txXfrm>
        <a:off x="3813959" y="1628324"/>
        <a:ext cx="1049102" cy="524551"/>
      </dsp:txXfrm>
    </dsp:sp>
    <dsp:sp modelId="{29B708E7-8B01-423C-BF86-F96BE7CC6175}">
      <dsp:nvSpPr>
        <dsp:cNvPr id="0" name=""/>
        <dsp:cNvSpPr/>
      </dsp:nvSpPr>
      <dsp:spPr>
        <a:xfrm>
          <a:off x="4076235" y="2373187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Infrastructure Support</a:t>
          </a:r>
        </a:p>
      </dsp:txBody>
      <dsp:txXfrm>
        <a:off x="4076235" y="2373187"/>
        <a:ext cx="1049102" cy="524551"/>
      </dsp:txXfrm>
    </dsp:sp>
    <dsp:sp modelId="{BEDDE1EA-60B8-4274-B850-A27EC231925C}">
      <dsp:nvSpPr>
        <dsp:cNvPr id="0" name=""/>
        <dsp:cNvSpPr/>
      </dsp:nvSpPr>
      <dsp:spPr>
        <a:xfrm>
          <a:off x="4076235" y="3118050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Networks</a:t>
          </a:r>
        </a:p>
      </dsp:txBody>
      <dsp:txXfrm>
        <a:off x="4076235" y="3118050"/>
        <a:ext cx="1049102" cy="524551"/>
      </dsp:txXfrm>
    </dsp:sp>
    <dsp:sp modelId="{8FBA93FA-AFDA-40A2-AADD-CA26DE1E19AE}">
      <dsp:nvSpPr>
        <dsp:cNvPr id="0" name=""/>
        <dsp:cNvSpPr/>
      </dsp:nvSpPr>
      <dsp:spPr>
        <a:xfrm>
          <a:off x="4076235" y="3862912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Security</a:t>
          </a:r>
        </a:p>
      </dsp:txBody>
      <dsp:txXfrm>
        <a:off x="4076235" y="3862912"/>
        <a:ext cx="1049102" cy="524551"/>
      </dsp:txXfrm>
    </dsp:sp>
    <dsp:sp modelId="{532F5B11-0F0F-416A-BD05-5EF0A50B5F8D}">
      <dsp:nvSpPr>
        <dsp:cNvPr id="0" name=""/>
        <dsp:cNvSpPr/>
      </dsp:nvSpPr>
      <dsp:spPr>
        <a:xfrm>
          <a:off x="5083373" y="1628324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IT Service Manager</a:t>
          </a:r>
        </a:p>
      </dsp:txBody>
      <dsp:txXfrm>
        <a:off x="5083373" y="1628324"/>
        <a:ext cx="1049102" cy="524551"/>
      </dsp:txXfrm>
    </dsp:sp>
    <dsp:sp modelId="{306472C2-ACE2-4EF6-8741-7E992CC3BC1E}">
      <dsp:nvSpPr>
        <dsp:cNvPr id="0" name=""/>
        <dsp:cNvSpPr/>
      </dsp:nvSpPr>
      <dsp:spPr>
        <a:xfrm>
          <a:off x="5345649" y="2373187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Desktop Support and IT Stores</a:t>
          </a:r>
        </a:p>
      </dsp:txBody>
      <dsp:txXfrm>
        <a:off x="5345649" y="2373187"/>
        <a:ext cx="1049102" cy="524551"/>
      </dsp:txXfrm>
    </dsp:sp>
    <dsp:sp modelId="{05A3E036-EB6C-439D-9409-827B37555E40}">
      <dsp:nvSpPr>
        <dsp:cNvPr id="0" name=""/>
        <dsp:cNvSpPr/>
      </dsp:nvSpPr>
      <dsp:spPr>
        <a:xfrm>
          <a:off x="5345649" y="3118050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IT Helpdesk</a:t>
          </a:r>
        </a:p>
      </dsp:txBody>
      <dsp:txXfrm>
        <a:off x="5345649" y="3118050"/>
        <a:ext cx="1049102" cy="524551"/>
      </dsp:txXfrm>
    </dsp:sp>
    <dsp:sp modelId="{406B2866-6901-45D3-89E2-1D28DB1E0B5A}">
      <dsp:nvSpPr>
        <dsp:cNvPr id="0" name=""/>
        <dsp:cNvSpPr/>
      </dsp:nvSpPr>
      <dsp:spPr>
        <a:xfrm>
          <a:off x="6352787" y="1628324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Technical Architect</a:t>
          </a:r>
        </a:p>
      </dsp:txBody>
      <dsp:txXfrm>
        <a:off x="6352787" y="1628324"/>
        <a:ext cx="1049102" cy="524551"/>
      </dsp:txXfrm>
    </dsp:sp>
    <dsp:sp modelId="{9C7DB803-354C-4849-8DA9-4E02381EF411}">
      <dsp:nvSpPr>
        <dsp:cNvPr id="0" name=""/>
        <dsp:cNvSpPr/>
      </dsp:nvSpPr>
      <dsp:spPr>
        <a:xfrm>
          <a:off x="6615062" y="2373187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Technical Projects</a:t>
          </a:r>
        </a:p>
      </dsp:txBody>
      <dsp:txXfrm>
        <a:off x="6615062" y="2373187"/>
        <a:ext cx="1049102" cy="524551"/>
      </dsp:txXfrm>
    </dsp:sp>
    <dsp:sp modelId="{A7DD3D74-A582-4238-947E-96ECD291D9AF}">
      <dsp:nvSpPr>
        <dsp:cNvPr id="0" name=""/>
        <dsp:cNvSpPr/>
      </dsp:nvSpPr>
      <dsp:spPr>
        <a:xfrm>
          <a:off x="7622201" y="1628324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Data Protection Officer</a:t>
          </a:r>
        </a:p>
      </dsp:txBody>
      <dsp:txXfrm>
        <a:off x="7622201" y="1628324"/>
        <a:ext cx="1049102" cy="524551"/>
      </dsp:txXfrm>
    </dsp:sp>
    <dsp:sp modelId="{82912205-1986-4565-9713-26293FB16709}">
      <dsp:nvSpPr>
        <dsp:cNvPr id="0" name=""/>
        <dsp:cNvSpPr/>
      </dsp:nvSpPr>
      <dsp:spPr>
        <a:xfrm>
          <a:off x="7884476" y="2373187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IG</a:t>
          </a:r>
        </a:p>
      </dsp:txBody>
      <dsp:txXfrm>
        <a:off x="7884476" y="2373187"/>
        <a:ext cx="1049102" cy="524551"/>
      </dsp:txXfrm>
    </dsp:sp>
    <dsp:sp modelId="{71BC9CA1-EA7A-4C5E-BFD1-333601ADB648}">
      <dsp:nvSpPr>
        <dsp:cNvPr id="0" name=""/>
        <dsp:cNvSpPr/>
      </dsp:nvSpPr>
      <dsp:spPr>
        <a:xfrm>
          <a:off x="8891614" y="1628324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BI Architect</a:t>
          </a:r>
        </a:p>
      </dsp:txBody>
      <dsp:txXfrm>
        <a:off x="8891614" y="1628324"/>
        <a:ext cx="1049102" cy="524551"/>
      </dsp:txXfrm>
    </dsp:sp>
    <dsp:sp modelId="{7A3C68DD-848B-46D9-91D5-A3FBFCF01D56}">
      <dsp:nvSpPr>
        <dsp:cNvPr id="0" name=""/>
        <dsp:cNvSpPr/>
      </dsp:nvSpPr>
      <dsp:spPr>
        <a:xfrm>
          <a:off x="9153890" y="2373187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Development Team</a:t>
          </a:r>
        </a:p>
      </dsp:txBody>
      <dsp:txXfrm>
        <a:off x="9153890" y="2373187"/>
        <a:ext cx="1049102" cy="524551"/>
      </dsp:txXfrm>
    </dsp:sp>
    <dsp:sp modelId="{A63244E8-91A3-4922-90DA-5E62CDF47922}">
      <dsp:nvSpPr>
        <dsp:cNvPr id="0" name=""/>
        <dsp:cNvSpPr/>
      </dsp:nvSpPr>
      <dsp:spPr>
        <a:xfrm>
          <a:off x="9153890" y="3118050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Data Warehouse Team</a:t>
          </a:r>
        </a:p>
      </dsp:txBody>
      <dsp:txXfrm>
        <a:off x="9153890" y="3118050"/>
        <a:ext cx="1049102" cy="524551"/>
      </dsp:txXfrm>
    </dsp:sp>
    <dsp:sp modelId="{61D4CA4F-1ABD-4799-A8BE-1BEB9BC6C99E}">
      <dsp:nvSpPr>
        <dsp:cNvPr id="0" name=""/>
        <dsp:cNvSpPr/>
      </dsp:nvSpPr>
      <dsp:spPr>
        <a:xfrm>
          <a:off x="10161028" y="1628324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Head of Information</a:t>
          </a:r>
        </a:p>
      </dsp:txBody>
      <dsp:txXfrm>
        <a:off x="10161028" y="1628324"/>
        <a:ext cx="1049102" cy="524551"/>
      </dsp:txXfrm>
    </dsp:sp>
    <dsp:sp modelId="{532E1A01-771E-4F4A-9B1F-B2B4F3816104}">
      <dsp:nvSpPr>
        <dsp:cNvPr id="0" name=""/>
        <dsp:cNvSpPr/>
      </dsp:nvSpPr>
      <dsp:spPr>
        <a:xfrm>
          <a:off x="10423304" y="2373187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Information Services</a:t>
          </a:r>
        </a:p>
      </dsp:txBody>
      <dsp:txXfrm>
        <a:off x="10423304" y="2373187"/>
        <a:ext cx="1049102" cy="524551"/>
      </dsp:txXfrm>
    </dsp:sp>
    <dsp:sp modelId="{2CDDA4C4-74F9-42D6-BED9-8F1FABC5199D}">
      <dsp:nvSpPr>
        <dsp:cNvPr id="0" name=""/>
        <dsp:cNvSpPr/>
      </dsp:nvSpPr>
      <dsp:spPr>
        <a:xfrm>
          <a:off x="10423304" y="3118050"/>
          <a:ext cx="1049102" cy="524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Data Quality and Validation</a:t>
          </a:r>
        </a:p>
      </dsp:txBody>
      <dsp:txXfrm>
        <a:off x="10423304" y="3118050"/>
        <a:ext cx="1049102" cy="524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8CE2A-907B-411E-A3EF-58AD97138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32DE01-94CC-4A97-83D4-2F9CDFC6C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74237-C147-4E80-9C6E-C7B7CC0F0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4A1A0-0BCF-4017-A249-82C6C5FD0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8B7D5-CB30-430F-B737-9CED3FD63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51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7B3B6-6416-4CC2-A7F1-E6169C9E3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65F54D-38B2-47E6-9623-8433A8ADF7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F6FFE-A9E4-47C3-A086-E67D9A3B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602A6-1247-4374-8FE3-103A4202D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7983F-5066-4635-8D8E-1C4DA8CE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459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8C4CFC-4A51-4CAF-A5E5-88E5929C15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E4DED7-ADDB-4039-B53E-EC6BBC9CB6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9C900-63C2-46BB-8A86-3EC81A117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34597-D90B-4BAB-9B9D-93BA0824D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8FA2F-F9D0-448E-B235-5CAC90F8B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50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5C1E9-79DC-412A-A7C5-C4EBBB879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2E4CD-9547-4C47-9C78-5AC0791D9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10CBB-7707-4D26-B4D1-26742C1BF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22DA8-ABF7-4EE2-92A2-0566CD0F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5FF9E-4725-4AA0-A1B8-64682B94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60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C5706-9DE2-47DA-BFE3-CC4465A86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1FA34-981B-4827-BE77-63E4D9823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66404-99DD-4440-932E-DACA8BDDE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25483-ED29-466E-82A6-12A755D9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24B00-5FE2-407E-9CD5-A735C6FD6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467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6E62-ED77-4C7A-AA4A-A760DBE55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6F7B9-16E0-4440-9517-8723BA72E4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5BE93-DFFF-46D5-8BF5-1C65FD0C9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EDB982-D8F9-49FE-B571-1908F598E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C50ED8-F4A1-4AC0-B85C-C0DA2654D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138A7-67D4-4C9E-9CFA-AE42FF705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62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B6827-470C-4EC0-95FF-F456F376D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7E017-43AC-4A23-9A7E-3F93F5D86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CF9CC-5C58-4541-870E-5AB0074A9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848223-1A0A-4954-95F2-04C8E394B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8350E8-0207-45F1-A260-4510760F99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5AC533-D4EC-4F84-9F67-9D4E73C65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47D21C-64E9-4A3B-8C5D-451DD74B7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74E01F-FAE9-49A3-BD57-BD695A3CE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645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5B8C1-8918-4ABE-BD3A-5789A523A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B1B853-36D2-4DE1-A187-DB0A8F5DB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DFFC60-CB33-4F1D-A913-60BA9C590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6BC16-AE87-4DEE-8568-504715CFD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95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3A2AC7-566E-4F46-84E1-0BC93F2FC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279804-ED8C-40F1-8C43-EA1047FA0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42100F-2EF1-4810-AE09-EA4FEA4D8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625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962EB-7F4B-4507-B6CF-FFF1CFBE5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CA1E2-BE9E-42A2-A570-305D82CAD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C1575-0979-49A4-8EFC-78FD83B47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E3DAF-8206-485C-9BA5-6FFD812B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E838D-9C3F-4CBF-8815-E64DC3C77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B3894-7EA2-4C79-AAF9-532541B76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55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E6B48-851C-4E97-A2C9-513D0F024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6F29B3-25D8-4C76-ABBA-10E08152DF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C4131-3472-4F53-8901-B4874A3E4A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1B4E2-9D6D-4EF8-BD88-2FD002162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69A2-19F5-4B4D-B578-65AC8009BA62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D6A31-0F6A-471C-953F-8DCCBC9AB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FA1B9-0B55-45EF-8715-FB1EAED7B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099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209158-D087-4596-B862-29511DFEE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130C23-7CB5-4942-8AD7-D1F59F8AD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DC43B-7E84-4F84-B3F3-3982D610FF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69A2-19F5-4B4D-B578-65AC8009BA62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345C6-9962-404B-BB16-8718DFDAE5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B7191-297F-4D04-AEA8-35D228991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068F6-DE4E-4CEA-A6AC-838FE7CDF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78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605EB-3B87-4C63-96D1-D7C5F62C7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307"/>
            <a:ext cx="10515600" cy="633165"/>
          </a:xfrm>
        </p:spPr>
        <p:txBody>
          <a:bodyPr>
            <a:noAutofit/>
          </a:bodyPr>
          <a:lstStyle/>
          <a:p>
            <a:r>
              <a:rPr lang="en-GB" sz="4000" dirty="0"/>
              <a:t>SFT Informatics Department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84FD187-84AF-4947-87CC-538D919264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7804146"/>
              </p:ext>
            </p:extLst>
          </p:nvPr>
        </p:nvGraphicFramePr>
        <p:xfrm>
          <a:off x="465221" y="616782"/>
          <a:ext cx="11478125" cy="6015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9048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82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SFT Informatics Department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BURWELL, Jon (SALISBURY NHS FOUNDATION TRUST)</dc:creator>
  <cp:lastModifiedBy>BURWELL, Jon (SALISBURY NHS FOUNDATION TRUST)</cp:lastModifiedBy>
  <cp:revision>79</cp:revision>
  <dcterms:created xsi:type="dcterms:W3CDTF">2021-10-13T09:20:01Z</dcterms:created>
  <dcterms:modified xsi:type="dcterms:W3CDTF">2023-03-02T09:08:10Z</dcterms:modified>
</cp:coreProperties>
</file>